
<file path=[Content_Types].xml><?xml version="1.0" encoding="utf-8"?>
<Types xmlns="http://schemas.openxmlformats.org/package/2006/content-types">
  <Default Extension="fntdata" ContentType="application/x-fontdata"/>
  <Default Extension="glb" ContentType="model/gltf.binary"/>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7.jpg" ContentType="image/unknown"/>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15"/>
  </p:notesMasterIdLst>
  <p:sldIdLst>
    <p:sldId id="256" r:id="rId2"/>
    <p:sldId id="260" r:id="rId3"/>
    <p:sldId id="277" r:id="rId4"/>
    <p:sldId id="294" r:id="rId5"/>
    <p:sldId id="261" r:id="rId6"/>
    <p:sldId id="262" r:id="rId7"/>
    <p:sldId id="295" r:id="rId8"/>
    <p:sldId id="269" r:id="rId9"/>
    <p:sldId id="263" r:id="rId10"/>
    <p:sldId id="292" r:id="rId11"/>
    <p:sldId id="265" r:id="rId12"/>
    <p:sldId id="288" r:id="rId13"/>
    <p:sldId id="278"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IBM Plex Sans" panose="020B0503050203000203" pitchFamily="34" charset="0"/>
      <p:regular r:id="rId20"/>
      <p:bold r:id="rId21"/>
      <p:italic r:id="rId22"/>
      <p:boldItalic r:id="rId23"/>
    </p:embeddedFont>
    <p:embeddedFont>
      <p:font typeface="IBM Plex Sans Light" panose="020B0403050203000203" pitchFamily="34" charset="0"/>
      <p:regular r:id="rId24"/>
      <p:bold r:id="rId25"/>
      <p:italic r:id="rId26"/>
      <p:boldItalic r:id="rId27"/>
    </p:embeddedFont>
    <p:embeddedFont>
      <p:font typeface="Merriweather" panose="000005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83DE01E-45EE-4B1A-B4AA-23BBC71A313A}">
  <a:tblStyle styleId="{083DE01E-45EE-4B1A-B4AA-23BBC71A313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44576A-F971-4820-8222-A4C219A6C28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948" y="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aa2d39f4c1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aa2d39f4c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714e99c21f_1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714e99c21f_1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9815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85193f190e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85193f190e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12200"/>
            <a:ext cx="6041075" cy="5166925"/>
          </a:xfrm>
          <a:custGeom>
            <a:avLst/>
            <a:gdLst/>
            <a:ahLst/>
            <a:cxnLst/>
            <a:rect l="l" t="t" r="r" b="b"/>
            <a:pathLst>
              <a:path w="241643" h="206677" extrusionOk="0">
                <a:moveTo>
                  <a:pt x="126321" y="206677"/>
                </a:moveTo>
                <a:lnTo>
                  <a:pt x="241643" y="0"/>
                </a:lnTo>
                <a:lnTo>
                  <a:pt x="0" y="0"/>
                </a:lnTo>
                <a:lnTo>
                  <a:pt x="0" y="206677"/>
                </a:lnTo>
                <a:close/>
              </a:path>
            </a:pathLst>
          </a:custGeom>
          <a:solidFill>
            <a:schemeClr val="lt1"/>
          </a:solidFill>
          <a:ln>
            <a:noFill/>
          </a:ln>
        </p:spPr>
      </p:sp>
      <p:sp>
        <p:nvSpPr>
          <p:cNvPr id="11" name="Google Shape;11;p2"/>
          <p:cNvSpPr/>
          <p:nvPr/>
        </p:nvSpPr>
        <p:spPr>
          <a:xfrm>
            <a:off x="2518391" y="1589650"/>
            <a:ext cx="3331800" cy="35538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701476" y="0"/>
            <a:ext cx="3331800" cy="35538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685800" y="696425"/>
            <a:ext cx="4466100" cy="28575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4800"/>
              <a:buNone/>
              <a:defRPr sz="4800"/>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5"/>
        <p:cNvGrpSpPr/>
        <p:nvPr/>
      </p:nvGrpSpPr>
      <p:grpSpPr>
        <a:xfrm>
          <a:off x="0" y="0"/>
          <a:ext cx="0" cy="0"/>
          <a:chOff x="0" y="0"/>
          <a:chExt cx="0" cy="0"/>
        </a:xfrm>
      </p:grpSpPr>
      <p:sp>
        <p:nvSpPr>
          <p:cNvPr id="26" name="Google Shape;26;p4"/>
          <p:cNvSpPr/>
          <p:nvPr/>
        </p:nvSpPr>
        <p:spPr>
          <a:xfrm>
            <a:off x="0" y="-50"/>
            <a:ext cx="9144000" cy="5143500"/>
          </a:xfrm>
          <a:prstGeom prst="parallelogram">
            <a:avLst>
              <a:gd name="adj" fmla="val 5558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body" idx="1"/>
          </p:nvPr>
        </p:nvSpPr>
        <p:spPr>
          <a:xfrm>
            <a:off x="2746950" y="1037200"/>
            <a:ext cx="3650100" cy="3069000"/>
          </a:xfrm>
          <a:prstGeom prst="rect">
            <a:avLst/>
          </a:prstGeom>
        </p:spPr>
        <p:txBody>
          <a:bodyPr spcFirstLastPara="1" wrap="square" lIns="0" tIns="0" rIns="0" bIns="0" anchor="ctr" anchorCtr="0">
            <a:noAutofit/>
          </a:bodyPr>
          <a:lstStyle>
            <a:lvl1pPr marL="457200" lvl="0" indent="-381000" algn="ctr" rtl="0">
              <a:spcBef>
                <a:spcPts val="600"/>
              </a:spcBef>
              <a:spcAft>
                <a:spcPts val="0"/>
              </a:spcAft>
              <a:buClr>
                <a:schemeClr val="dk1"/>
              </a:buClr>
              <a:buSzPts val="2400"/>
              <a:buFont typeface="IBM Plex Sans"/>
              <a:buChar char="▰"/>
              <a:defRPr i="1">
                <a:latin typeface="IBM Plex Sans"/>
                <a:ea typeface="IBM Plex Sans"/>
                <a:cs typeface="IBM Plex Sans"/>
                <a:sym typeface="IBM Plex Sans"/>
              </a:defRPr>
            </a:lvl1pPr>
            <a:lvl2pPr marL="914400" lvl="1" indent="-381000" algn="ctr" rtl="0">
              <a:spcBef>
                <a:spcPts val="0"/>
              </a:spcBef>
              <a:spcAft>
                <a:spcPts val="0"/>
              </a:spcAft>
              <a:buClr>
                <a:schemeClr val="dk1"/>
              </a:buClr>
              <a:buSzPts val="2400"/>
              <a:buFont typeface="IBM Plex Sans"/>
              <a:buChar char="╺"/>
              <a:defRPr i="1">
                <a:latin typeface="IBM Plex Sans"/>
                <a:ea typeface="IBM Plex Sans"/>
                <a:cs typeface="IBM Plex Sans"/>
                <a:sym typeface="IBM Plex Sans"/>
              </a:defRPr>
            </a:lvl2pPr>
            <a:lvl3pPr marL="1371600" lvl="2" indent="-381000" algn="ctr" rtl="0">
              <a:spcBef>
                <a:spcPts val="0"/>
              </a:spcBef>
              <a:spcAft>
                <a:spcPts val="0"/>
              </a:spcAft>
              <a:buClr>
                <a:schemeClr val="dk1"/>
              </a:buClr>
              <a:buSzPts val="2400"/>
              <a:buFont typeface="IBM Plex Sans"/>
              <a:buChar char="╺"/>
              <a:defRPr i="1">
                <a:latin typeface="IBM Plex Sans"/>
                <a:ea typeface="IBM Plex Sans"/>
                <a:cs typeface="IBM Plex Sans"/>
                <a:sym typeface="IBM Plex Sans"/>
              </a:defRPr>
            </a:lvl3pPr>
            <a:lvl4pPr marL="1828800" lvl="3" indent="-381000" algn="ctr" rtl="0">
              <a:spcBef>
                <a:spcPts val="0"/>
              </a:spcBef>
              <a:spcAft>
                <a:spcPts val="0"/>
              </a:spcAft>
              <a:buClr>
                <a:schemeClr val="dk1"/>
              </a:buClr>
              <a:buSzPts val="2400"/>
              <a:buFont typeface="IBM Plex Sans"/>
              <a:buChar char="╺"/>
              <a:defRPr i="1">
                <a:latin typeface="IBM Plex Sans"/>
                <a:ea typeface="IBM Plex Sans"/>
                <a:cs typeface="IBM Plex Sans"/>
                <a:sym typeface="IBM Plex Sans"/>
              </a:defRPr>
            </a:lvl4pPr>
            <a:lvl5pPr marL="2286000" lvl="4" indent="-381000" algn="ctr" rtl="0">
              <a:spcBef>
                <a:spcPts val="0"/>
              </a:spcBef>
              <a:spcAft>
                <a:spcPts val="0"/>
              </a:spcAft>
              <a:buClr>
                <a:schemeClr val="dk1"/>
              </a:buClr>
              <a:buSzPts val="2400"/>
              <a:buFont typeface="IBM Plex Sans"/>
              <a:buChar char="○"/>
              <a:defRPr i="1">
                <a:latin typeface="IBM Plex Sans"/>
                <a:ea typeface="IBM Plex Sans"/>
                <a:cs typeface="IBM Plex Sans"/>
                <a:sym typeface="IBM Plex Sans"/>
              </a:defRPr>
            </a:lvl5pPr>
            <a:lvl6pPr marL="2743200" lvl="5" indent="-381000" algn="ctr" rtl="0">
              <a:spcBef>
                <a:spcPts val="0"/>
              </a:spcBef>
              <a:spcAft>
                <a:spcPts val="0"/>
              </a:spcAft>
              <a:buClr>
                <a:schemeClr val="dk1"/>
              </a:buClr>
              <a:buSzPts val="2400"/>
              <a:buFont typeface="IBM Plex Sans"/>
              <a:buChar char="■"/>
              <a:defRPr i="1">
                <a:latin typeface="IBM Plex Sans"/>
                <a:ea typeface="IBM Plex Sans"/>
                <a:cs typeface="IBM Plex Sans"/>
                <a:sym typeface="IBM Plex Sans"/>
              </a:defRPr>
            </a:lvl6pPr>
            <a:lvl7pPr marL="3200400" lvl="6" indent="-381000" algn="ctr" rtl="0">
              <a:spcBef>
                <a:spcPts val="0"/>
              </a:spcBef>
              <a:spcAft>
                <a:spcPts val="0"/>
              </a:spcAft>
              <a:buClr>
                <a:schemeClr val="dk1"/>
              </a:buClr>
              <a:buSzPts val="2400"/>
              <a:buFont typeface="IBM Plex Sans"/>
              <a:buChar char="●"/>
              <a:defRPr i="1">
                <a:latin typeface="IBM Plex Sans"/>
                <a:ea typeface="IBM Plex Sans"/>
                <a:cs typeface="IBM Plex Sans"/>
                <a:sym typeface="IBM Plex Sans"/>
              </a:defRPr>
            </a:lvl7pPr>
            <a:lvl8pPr marL="3657600" lvl="7" indent="-381000" algn="ctr" rtl="0">
              <a:spcBef>
                <a:spcPts val="0"/>
              </a:spcBef>
              <a:spcAft>
                <a:spcPts val="0"/>
              </a:spcAft>
              <a:buClr>
                <a:schemeClr val="dk1"/>
              </a:buClr>
              <a:buSzPts val="2400"/>
              <a:buFont typeface="IBM Plex Sans"/>
              <a:buChar char="○"/>
              <a:defRPr i="1">
                <a:latin typeface="IBM Plex Sans"/>
                <a:ea typeface="IBM Plex Sans"/>
                <a:cs typeface="IBM Plex Sans"/>
                <a:sym typeface="IBM Plex Sans"/>
              </a:defRPr>
            </a:lvl8pPr>
            <a:lvl9pPr marL="4114800" lvl="8" indent="-381000" algn="ctr" rtl="0">
              <a:spcBef>
                <a:spcPts val="0"/>
              </a:spcBef>
              <a:spcAft>
                <a:spcPts val="0"/>
              </a:spcAft>
              <a:buClr>
                <a:schemeClr val="dk1"/>
              </a:buClr>
              <a:buSzPts val="2400"/>
              <a:buFont typeface="IBM Plex Sans"/>
              <a:buChar char="■"/>
              <a:defRPr i="1">
                <a:latin typeface="IBM Plex Sans"/>
                <a:ea typeface="IBM Plex Sans"/>
                <a:cs typeface="IBM Plex Sans"/>
                <a:sym typeface="IBM Plex Sans"/>
              </a:defRPr>
            </a:lvl9pPr>
          </a:lstStyle>
          <a:p>
            <a:endParaRPr/>
          </a:p>
        </p:txBody>
      </p:sp>
      <p:sp>
        <p:nvSpPr>
          <p:cNvPr id="28" name="Google Shape;28;p4"/>
          <p:cNvSpPr txBox="1"/>
          <p:nvPr/>
        </p:nvSpPr>
        <p:spPr>
          <a:xfrm>
            <a:off x="3593400" y="380949"/>
            <a:ext cx="1957200" cy="50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6000" b="1">
                <a:solidFill>
                  <a:schemeClr val="accent1"/>
                </a:solidFill>
                <a:latin typeface="Merriweather"/>
                <a:ea typeface="Merriweather"/>
                <a:cs typeface="Merriweather"/>
                <a:sym typeface="Merriweather"/>
              </a:rPr>
              <a:t>“</a:t>
            </a:r>
            <a:endParaRPr sz="6000" b="1">
              <a:solidFill>
                <a:schemeClr val="accent1"/>
              </a:solidFill>
              <a:latin typeface="Merriweather"/>
              <a:ea typeface="Merriweather"/>
              <a:cs typeface="Merriweather"/>
              <a:sym typeface="Merriweather"/>
            </a:endParaRPr>
          </a:p>
        </p:txBody>
      </p:sp>
      <p:sp>
        <p:nvSpPr>
          <p:cNvPr id="29" name="Google Shape;29;p4"/>
          <p:cNvSpPr txBox="1">
            <a:spLocks noGrp="1"/>
          </p:cNvSpPr>
          <p:nvPr>
            <p:ph type="sldNum" idx="12"/>
          </p:nvPr>
        </p:nvSpPr>
        <p:spPr>
          <a:xfrm>
            <a:off x="4354950" y="0"/>
            <a:ext cx="434100" cy="393600"/>
          </a:xfrm>
          <a:prstGeom prst="rect">
            <a:avLst/>
          </a:prstGeom>
        </p:spPr>
        <p:txBody>
          <a:bodyPr spcFirstLastPara="1" wrap="square" lIns="0" tIns="0" rIns="0" bIns="0"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
        <p:nvSpPr>
          <p:cNvPr id="30" name="Google Shape;30;p4"/>
          <p:cNvSpPr/>
          <p:nvPr/>
        </p:nvSpPr>
        <p:spPr>
          <a:xfrm>
            <a:off x="-161316" y="2170222"/>
            <a:ext cx="1691400" cy="18039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510053" y="1108443"/>
            <a:ext cx="2241300" cy="23907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1070768" y="534075"/>
            <a:ext cx="943200" cy="10065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7308537" y="814737"/>
            <a:ext cx="1744500" cy="18597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6769741" y="3169650"/>
            <a:ext cx="1234800" cy="1316700"/>
          </a:xfrm>
          <a:prstGeom prst="parallelogram">
            <a:avLst>
              <a:gd name="adj" fmla="val 59001"/>
            </a:avLst>
          </a:prstGeom>
          <a:gradFill>
            <a:gsLst>
              <a:gs pos="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p:nvPr/>
        </p:nvSpPr>
        <p:spPr>
          <a:xfrm>
            <a:off x="3593400" y="4258799"/>
            <a:ext cx="1957200" cy="50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6000" b="1">
                <a:solidFill>
                  <a:schemeClr val="accent1"/>
                </a:solidFill>
                <a:latin typeface="Merriweather"/>
                <a:ea typeface="Merriweather"/>
                <a:cs typeface="Merriweather"/>
                <a:sym typeface="Merriweather"/>
              </a:rPr>
              <a:t>”</a:t>
            </a:r>
            <a:endParaRPr sz="6000" b="1">
              <a:solidFill>
                <a:schemeClr val="accent1"/>
              </a:solidFill>
              <a:latin typeface="Merriweather"/>
              <a:ea typeface="Merriweather"/>
              <a:cs typeface="Merriweather"/>
              <a:sym typeface="Merriweather"/>
            </a:endParaRPr>
          </a:p>
        </p:txBody>
      </p:sp>
      <p:sp>
        <p:nvSpPr>
          <p:cNvPr id="36" name="Google Shape;36;p4"/>
          <p:cNvSpPr/>
          <p:nvPr/>
        </p:nvSpPr>
        <p:spPr>
          <a:xfrm>
            <a:off x="7174525" y="2019350"/>
            <a:ext cx="1782000" cy="19005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solidFill>
          <a:schemeClr val="lt1"/>
        </a:solidFill>
        <a:effectLst/>
      </p:bgPr>
    </p:bg>
    <p:spTree>
      <p:nvGrpSpPr>
        <p:cNvPr id="1" name="Shape 37"/>
        <p:cNvGrpSpPr/>
        <p:nvPr/>
      </p:nvGrpSpPr>
      <p:grpSpPr>
        <a:xfrm>
          <a:off x="0" y="0"/>
          <a:ext cx="0" cy="0"/>
          <a:chOff x="0" y="0"/>
          <a:chExt cx="0" cy="0"/>
        </a:xfrm>
      </p:grpSpPr>
      <p:grpSp>
        <p:nvGrpSpPr>
          <p:cNvPr id="38" name="Google Shape;38;p5"/>
          <p:cNvGrpSpPr/>
          <p:nvPr/>
        </p:nvGrpSpPr>
        <p:grpSpPr>
          <a:xfrm>
            <a:off x="-313691" y="-18375"/>
            <a:ext cx="7510983" cy="1637005"/>
            <a:chOff x="-313691" y="-18375"/>
            <a:chExt cx="7510983" cy="1637005"/>
          </a:xfrm>
        </p:grpSpPr>
        <p:sp>
          <p:nvSpPr>
            <p:cNvPr id="39" name="Google Shape;39;p5"/>
            <p:cNvSpPr/>
            <p:nvPr/>
          </p:nvSpPr>
          <p:spPr>
            <a:xfrm>
              <a:off x="256376" y="499825"/>
              <a:ext cx="6692400" cy="804900"/>
            </a:xfrm>
            <a:prstGeom prst="parallelogram">
              <a:avLst>
                <a:gd name="adj" fmla="val 5499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313691" y="813730"/>
              <a:ext cx="754800" cy="8049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6442492" y="309450"/>
              <a:ext cx="754800" cy="8049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53899" y="237925"/>
              <a:ext cx="1000200" cy="10668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304107" y="-18375"/>
              <a:ext cx="420900" cy="4491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6589606" y="1038628"/>
              <a:ext cx="249600" cy="2661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5"/>
          <p:cNvGrpSpPr/>
          <p:nvPr/>
        </p:nvGrpSpPr>
        <p:grpSpPr>
          <a:xfrm>
            <a:off x="7485392" y="1755351"/>
            <a:ext cx="2830800" cy="3388272"/>
            <a:chOff x="7485392" y="1755351"/>
            <a:chExt cx="2830800" cy="3388272"/>
          </a:xfrm>
        </p:grpSpPr>
        <p:sp>
          <p:nvSpPr>
            <p:cNvPr id="46" name="Google Shape;46;p5"/>
            <p:cNvSpPr/>
            <p:nvPr/>
          </p:nvSpPr>
          <p:spPr>
            <a:xfrm>
              <a:off x="8005394" y="2926923"/>
              <a:ext cx="2078100" cy="22167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7485392" y="1755351"/>
              <a:ext cx="2830800" cy="30192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5"/>
          <p:cNvSpPr txBox="1">
            <a:spLocks noGrp="1"/>
          </p:cNvSpPr>
          <p:nvPr>
            <p:ph type="body" idx="1"/>
          </p:nvPr>
        </p:nvSpPr>
        <p:spPr>
          <a:xfrm>
            <a:off x="914575" y="1584425"/>
            <a:ext cx="6999600" cy="29997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49" name="Google Shape;49;p5"/>
          <p:cNvSpPr txBox="1">
            <a:spLocks noGrp="1"/>
          </p:cNvSpPr>
          <p:nvPr>
            <p:ph type="sldNum" idx="12"/>
          </p:nvPr>
        </p:nvSpPr>
        <p:spPr>
          <a:xfrm>
            <a:off x="8557525" y="0"/>
            <a:ext cx="4341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5"/>
          <p:cNvSpPr txBox="1">
            <a:spLocks noGrp="1"/>
          </p:cNvSpPr>
          <p:nvPr>
            <p:ph type="title"/>
          </p:nvPr>
        </p:nvSpPr>
        <p:spPr>
          <a:xfrm>
            <a:off x="914575" y="495875"/>
            <a:ext cx="6026700" cy="8130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51"/>
        <p:cNvGrpSpPr/>
        <p:nvPr/>
      </p:nvGrpSpPr>
      <p:grpSpPr>
        <a:xfrm>
          <a:off x="0" y="0"/>
          <a:ext cx="0" cy="0"/>
          <a:chOff x="0" y="0"/>
          <a:chExt cx="0" cy="0"/>
        </a:xfrm>
      </p:grpSpPr>
      <p:sp>
        <p:nvSpPr>
          <p:cNvPr id="52" name="Google Shape;52;p6"/>
          <p:cNvSpPr/>
          <p:nvPr/>
        </p:nvSpPr>
        <p:spPr>
          <a:xfrm>
            <a:off x="-7800" y="-12200"/>
            <a:ext cx="6248300" cy="5166925"/>
          </a:xfrm>
          <a:custGeom>
            <a:avLst/>
            <a:gdLst/>
            <a:ahLst/>
            <a:cxnLst/>
            <a:rect l="l" t="t" r="r" b="b"/>
            <a:pathLst>
              <a:path w="249932" h="206677" extrusionOk="0">
                <a:moveTo>
                  <a:pt x="134610" y="206677"/>
                </a:moveTo>
                <a:lnTo>
                  <a:pt x="249932" y="0"/>
                </a:lnTo>
                <a:lnTo>
                  <a:pt x="312" y="176"/>
                </a:lnTo>
                <a:lnTo>
                  <a:pt x="0" y="206540"/>
                </a:lnTo>
                <a:close/>
              </a:path>
            </a:pathLst>
          </a:custGeom>
          <a:solidFill>
            <a:schemeClr val="lt1"/>
          </a:solidFill>
          <a:ln>
            <a:noFill/>
          </a:ln>
        </p:spPr>
      </p:sp>
      <p:grpSp>
        <p:nvGrpSpPr>
          <p:cNvPr id="53" name="Google Shape;53;p6"/>
          <p:cNvGrpSpPr/>
          <p:nvPr/>
        </p:nvGrpSpPr>
        <p:grpSpPr>
          <a:xfrm>
            <a:off x="-313691" y="-18375"/>
            <a:ext cx="6268866" cy="1637005"/>
            <a:chOff x="-313691" y="-18375"/>
            <a:chExt cx="6268866" cy="1637005"/>
          </a:xfrm>
        </p:grpSpPr>
        <p:sp>
          <p:nvSpPr>
            <p:cNvPr id="54" name="Google Shape;54;p6"/>
            <p:cNvSpPr/>
            <p:nvPr/>
          </p:nvSpPr>
          <p:spPr>
            <a:xfrm>
              <a:off x="256375" y="499825"/>
              <a:ext cx="5698800" cy="804900"/>
            </a:xfrm>
            <a:prstGeom prst="parallelogram">
              <a:avLst>
                <a:gd name="adj" fmla="val 5499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a:off x="-313691" y="813730"/>
              <a:ext cx="754800" cy="8049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53899" y="237925"/>
              <a:ext cx="1000200" cy="10668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304107" y="-18375"/>
              <a:ext cx="420900" cy="4491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6"/>
          <p:cNvGrpSpPr/>
          <p:nvPr/>
        </p:nvGrpSpPr>
        <p:grpSpPr>
          <a:xfrm>
            <a:off x="8378663" y="3572732"/>
            <a:ext cx="1312359" cy="1570803"/>
            <a:chOff x="7485392" y="1755351"/>
            <a:chExt cx="2830800" cy="3388272"/>
          </a:xfrm>
        </p:grpSpPr>
        <p:sp>
          <p:nvSpPr>
            <p:cNvPr id="59" name="Google Shape;59;p6"/>
            <p:cNvSpPr/>
            <p:nvPr/>
          </p:nvSpPr>
          <p:spPr>
            <a:xfrm>
              <a:off x="8005394" y="2926923"/>
              <a:ext cx="2078100" cy="22167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7485392" y="1755351"/>
              <a:ext cx="2830800" cy="30192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6"/>
          <p:cNvSpPr/>
          <p:nvPr/>
        </p:nvSpPr>
        <p:spPr>
          <a:xfrm>
            <a:off x="3171580" y="2571750"/>
            <a:ext cx="1806600" cy="2582700"/>
          </a:xfrm>
          <a:prstGeom prst="parallelogram">
            <a:avLst>
              <a:gd name="adj" fmla="val 79448"/>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2918594" y="0"/>
            <a:ext cx="3321900" cy="4749900"/>
          </a:xfrm>
          <a:prstGeom prst="parallelogram">
            <a:avLst>
              <a:gd name="adj" fmla="val 79448"/>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txBox="1">
            <a:spLocks noGrp="1"/>
          </p:cNvSpPr>
          <p:nvPr>
            <p:ph type="title"/>
          </p:nvPr>
        </p:nvSpPr>
        <p:spPr>
          <a:xfrm>
            <a:off x="914575" y="495875"/>
            <a:ext cx="3909000" cy="8130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64" name="Google Shape;64;p6"/>
          <p:cNvSpPr txBox="1">
            <a:spLocks noGrp="1"/>
          </p:cNvSpPr>
          <p:nvPr>
            <p:ph type="body" idx="1"/>
          </p:nvPr>
        </p:nvSpPr>
        <p:spPr>
          <a:xfrm>
            <a:off x="914575" y="1584425"/>
            <a:ext cx="2480700" cy="29997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5" name="Google Shape;65;p6"/>
          <p:cNvSpPr txBox="1">
            <a:spLocks noGrp="1"/>
          </p:cNvSpPr>
          <p:nvPr>
            <p:ph type="sldNum" idx="12"/>
          </p:nvPr>
        </p:nvSpPr>
        <p:spPr>
          <a:xfrm>
            <a:off x="8694775" y="4749850"/>
            <a:ext cx="4494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solidFill>
          <a:schemeClr val="lt1"/>
        </a:solidFill>
        <a:effectLst/>
      </p:bgPr>
    </p:bg>
    <p:spTree>
      <p:nvGrpSpPr>
        <p:cNvPr id="1" name="Shape 66"/>
        <p:cNvGrpSpPr/>
        <p:nvPr/>
      </p:nvGrpSpPr>
      <p:grpSpPr>
        <a:xfrm>
          <a:off x="0" y="0"/>
          <a:ext cx="0" cy="0"/>
          <a:chOff x="0" y="0"/>
          <a:chExt cx="0" cy="0"/>
        </a:xfrm>
      </p:grpSpPr>
      <p:grpSp>
        <p:nvGrpSpPr>
          <p:cNvPr id="67" name="Google Shape;67;p7"/>
          <p:cNvGrpSpPr/>
          <p:nvPr/>
        </p:nvGrpSpPr>
        <p:grpSpPr>
          <a:xfrm>
            <a:off x="-313691" y="-18375"/>
            <a:ext cx="7510983" cy="1637005"/>
            <a:chOff x="-313691" y="-18375"/>
            <a:chExt cx="7510983" cy="1637005"/>
          </a:xfrm>
        </p:grpSpPr>
        <p:sp>
          <p:nvSpPr>
            <p:cNvPr id="68" name="Google Shape;68;p7"/>
            <p:cNvSpPr/>
            <p:nvPr/>
          </p:nvSpPr>
          <p:spPr>
            <a:xfrm>
              <a:off x="256376" y="499825"/>
              <a:ext cx="6692400" cy="804900"/>
            </a:xfrm>
            <a:prstGeom prst="parallelogram">
              <a:avLst>
                <a:gd name="adj" fmla="val 5499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a:off x="-313691" y="813730"/>
              <a:ext cx="754800" cy="8049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6442492" y="309450"/>
              <a:ext cx="754800" cy="8049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53899" y="237925"/>
              <a:ext cx="1000200" cy="10668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04107" y="-18375"/>
              <a:ext cx="420900" cy="4491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6589606" y="1038628"/>
              <a:ext cx="249600" cy="2661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7"/>
          <p:cNvGrpSpPr/>
          <p:nvPr/>
        </p:nvGrpSpPr>
        <p:grpSpPr>
          <a:xfrm>
            <a:off x="7485392" y="1755351"/>
            <a:ext cx="2830800" cy="3388272"/>
            <a:chOff x="7485392" y="1755351"/>
            <a:chExt cx="2830800" cy="3388272"/>
          </a:xfrm>
        </p:grpSpPr>
        <p:sp>
          <p:nvSpPr>
            <p:cNvPr id="75" name="Google Shape;75;p7"/>
            <p:cNvSpPr/>
            <p:nvPr/>
          </p:nvSpPr>
          <p:spPr>
            <a:xfrm>
              <a:off x="8005394" y="2926923"/>
              <a:ext cx="2078100" cy="22167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a:off x="7485392" y="1755351"/>
              <a:ext cx="2830800" cy="30192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7"/>
          <p:cNvSpPr txBox="1">
            <a:spLocks noGrp="1"/>
          </p:cNvSpPr>
          <p:nvPr>
            <p:ph type="title"/>
          </p:nvPr>
        </p:nvSpPr>
        <p:spPr>
          <a:xfrm>
            <a:off x="914575" y="495875"/>
            <a:ext cx="6026700" cy="8130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78" name="Google Shape;78;p7"/>
          <p:cNvSpPr txBox="1">
            <a:spLocks noGrp="1"/>
          </p:cNvSpPr>
          <p:nvPr>
            <p:ph type="body" idx="1"/>
          </p:nvPr>
        </p:nvSpPr>
        <p:spPr>
          <a:xfrm>
            <a:off x="914575" y="1584425"/>
            <a:ext cx="3264000" cy="2957100"/>
          </a:xfrm>
          <a:prstGeom prst="rect">
            <a:avLst/>
          </a:prstGeom>
        </p:spPr>
        <p:txBody>
          <a:bodyPr spcFirstLastPara="1" wrap="square" lIns="0" tIns="0" rIns="0" bIns="0" anchor="t" anchorCtr="0">
            <a:noAutofit/>
          </a:bodyPr>
          <a:lstStyle>
            <a:lvl1pPr marL="457200" lvl="0" indent="-368300" rtl="0">
              <a:spcBef>
                <a:spcPts val="600"/>
              </a:spcBef>
              <a:spcAft>
                <a:spcPts val="0"/>
              </a:spcAft>
              <a:buSzPts val="2200"/>
              <a:buChar char="▰"/>
              <a:defRPr sz="2200"/>
            </a:lvl1pPr>
            <a:lvl2pPr marL="914400" lvl="1" indent="-368300" rtl="0">
              <a:spcBef>
                <a:spcPts val="0"/>
              </a:spcBef>
              <a:spcAft>
                <a:spcPts val="0"/>
              </a:spcAft>
              <a:buSzPts val="2200"/>
              <a:buChar char="╺"/>
              <a:defRPr sz="2200"/>
            </a:lvl2pPr>
            <a:lvl3pPr marL="1371600" lvl="2" indent="-368300" rtl="0">
              <a:spcBef>
                <a:spcPts val="0"/>
              </a:spcBef>
              <a:spcAft>
                <a:spcPts val="0"/>
              </a:spcAft>
              <a:buSzPts val="2200"/>
              <a:buChar char="╺"/>
              <a:defRPr sz="2200"/>
            </a:lvl3pPr>
            <a:lvl4pPr marL="1828800" lvl="3" indent="-368300" rtl="0">
              <a:spcBef>
                <a:spcPts val="0"/>
              </a:spcBef>
              <a:spcAft>
                <a:spcPts val="0"/>
              </a:spcAft>
              <a:buSzPts val="2200"/>
              <a:buChar char="╺"/>
              <a:defRPr sz="2200"/>
            </a:lvl4pPr>
            <a:lvl5pPr marL="2286000" lvl="4" indent="-368300" rtl="0">
              <a:spcBef>
                <a:spcPts val="0"/>
              </a:spcBef>
              <a:spcAft>
                <a:spcPts val="0"/>
              </a:spcAft>
              <a:buSzPts val="2200"/>
              <a:buChar char="○"/>
              <a:defRPr sz="2200"/>
            </a:lvl5pPr>
            <a:lvl6pPr marL="2743200" lvl="5" indent="-368300" rtl="0">
              <a:spcBef>
                <a:spcPts val="0"/>
              </a:spcBef>
              <a:spcAft>
                <a:spcPts val="0"/>
              </a:spcAft>
              <a:buSzPts val="2200"/>
              <a:buChar char="■"/>
              <a:defRPr sz="2200"/>
            </a:lvl6pPr>
            <a:lvl7pPr marL="3200400" lvl="6" indent="-368300" rtl="0">
              <a:spcBef>
                <a:spcPts val="0"/>
              </a:spcBef>
              <a:spcAft>
                <a:spcPts val="0"/>
              </a:spcAft>
              <a:buSzPts val="2200"/>
              <a:buChar char="●"/>
              <a:defRPr sz="2200"/>
            </a:lvl7pPr>
            <a:lvl8pPr marL="3657600" lvl="7" indent="-368300" rtl="0">
              <a:spcBef>
                <a:spcPts val="0"/>
              </a:spcBef>
              <a:spcAft>
                <a:spcPts val="0"/>
              </a:spcAft>
              <a:buSzPts val="2200"/>
              <a:buChar char="○"/>
              <a:defRPr sz="2200"/>
            </a:lvl8pPr>
            <a:lvl9pPr marL="4114800" lvl="8" indent="-368300" rtl="0">
              <a:spcBef>
                <a:spcPts val="0"/>
              </a:spcBef>
              <a:spcAft>
                <a:spcPts val="0"/>
              </a:spcAft>
              <a:buSzPts val="2200"/>
              <a:buChar char="■"/>
              <a:defRPr sz="2200"/>
            </a:lvl9pPr>
          </a:lstStyle>
          <a:p>
            <a:endParaRPr/>
          </a:p>
        </p:txBody>
      </p:sp>
      <p:sp>
        <p:nvSpPr>
          <p:cNvPr id="79" name="Google Shape;79;p7"/>
          <p:cNvSpPr txBox="1">
            <a:spLocks noGrp="1"/>
          </p:cNvSpPr>
          <p:nvPr>
            <p:ph type="body" idx="2"/>
          </p:nvPr>
        </p:nvSpPr>
        <p:spPr>
          <a:xfrm>
            <a:off x="4650178" y="1584425"/>
            <a:ext cx="3264000" cy="2957100"/>
          </a:xfrm>
          <a:prstGeom prst="rect">
            <a:avLst/>
          </a:prstGeom>
        </p:spPr>
        <p:txBody>
          <a:bodyPr spcFirstLastPara="1" wrap="square" lIns="0" tIns="0" rIns="0" bIns="0" anchor="t" anchorCtr="0">
            <a:noAutofit/>
          </a:bodyPr>
          <a:lstStyle>
            <a:lvl1pPr marL="457200" lvl="0" indent="-368300" rtl="0">
              <a:spcBef>
                <a:spcPts val="600"/>
              </a:spcBef>
              <a:spcAft>
                <a:spcPts val="0"/>
              </a:spcAft>
              <a:buSzPts val="2200"/>
              <a:buChar char="▰"/>
              <a:defRPr sz="2200"/>
            </a:lvl1pPr>
            <a:lvl2pPr marL="914400" lvl="1" indent="-368300" rtl="0">
              <a:spcBef>
                <a:spcPts val="0"/>
              </a:spcBef>
              <a:spcAft>
                <a:spcPts val="0"/>
              </a:spcAft>
              <a:buSzPts val="2200"/>
              <a:buChar char="╺"/>
              <a:defRPr sz="2200"/>
            </a:lvl2pPr>
            <a:lvl3pPr marL="1371600" lvl="2" indent="-368300" rtl="0">
              <a:spcBef>
                <a:spcPts val="0"/>
              </a:spcBef>
              <a:spcAft>
                <a:spcPts val="0"/>
              </a:spcAft>
              <a:buSzPts val="2200"/>
              <a:buChar char="╺"/>
              <a:defRPr sz="2200"/>
            </a:lvl3pPr>
            <a:lvl4pPr marL="1828800" lvl="3" indent="-368300" rtl="0">
              <a:spcBef>
                <a:spcPts val="0"/>
              </a:spcBef>
              <a:spcAft>
                <a:spcPts val="0"/>
              </a:spcAft>
              <a:buSzPts val="2200"/>
              <a:buChar char="╺"/>
              <a:defRPr sz="2200"/>
            </a:lvl4pPr>
            <a:lvl5pPr marL="2286000" lvl="4" indent="-368300" rtl="0">
              <a:spcBef>
                <a:spcPts val="0"/>
              </a:spcBef>
              <a:spcAft>
                <a:spcPts val="0"/>
              </a:spcAft>
              <a:buSzPts val="2200"/>
              <a:buChar char="○"/>
              <a:defRPr sz="2200"/>
            </a:lvl5pPr>
            <a:lvl6pPr marL="2743200" lvl="5" indent="-368300" rtl="0">
              <a:spcBef>
                <a:spcPts val="0"/>
              </a:spcBef>
              <a:spcAft>
                <a:spcPts val="0"/>
              </a:spcAft>
              <a:buSzPts val="2200"/>
              <a:buChar char="■"/>
              <a:defRPr sz="2200"/>
            </a:lvl6pPr>
            <a:lvl7pPr marL="3200400" lvl="6" indent="-368300" rtl="0">
              <a:spcBef>
                <a:spcPts val="0"/>
              </a:spcBef>
              <a:spcAft>
                <a:spcPts val="0"/>
              </a:spcAft>
              <a:buSzPts val="2200"/>
              <a:buChar char="●"/>
              <a:defRPr sz="2200"/>
            </a:lvl7pPr>
            <a:lvl8pPr marL="3657600" lvl="7" indent="-368300" rtl="0">
              <a:spcBef>
                <a:spcPts val="0"/>
              </a:spcBef>
              <a:spcAft>
                <a:spcPts val="0"/>
              </a:spcAft>
              <a:buSzPts val="2200"/>
              <a:buChar char="○"/>
              <a:defRPr sz="2200"/>
            </a:lvl8pPr>
            <a:lvl9pPr marL="4114800" lvl="8" indent="-368300" rtl="0">
              <a:spcBef>
                <a:spcPts val="0"/>
              </a:spcBef>
              <a:spcAft>
                <a:spcPts val="0"/>
              </a:spcAft>
              <a:buSzPts val="2200"/>
              <a:buChar char="■"/>
              <a:defRPr sz="2200"/>
            </a:lvl9pPr>
          </a:lstStyle>
          <a:p>
            <a:endParaRPr/>
          </a:p>
        </p:txBody>
      </p:sp>
      <p:sp>
        <p:nvSpPr>
          <p:cNvPr id="80" name="Google Shape;80;p7"/>
          <p:cNvSpPr txBox="1">
            <a:spLocks noGrp="1"/>
          </p:cNvSpPr>
          <p:nvPr>
            <p:ph type="sldNum" idx="12"/>
          </p:nvPr>
        </p:nvSpPr>
        <p:spPr>
          <a:xfrm>
            <a:off x="8557525" y="0"/>
            <a:ext cx="4341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97"/>
        <p:cNvGrpSpPr/>
        <p:nvPr/>
      </p:nvGrpSpPr>
      <p:grpSpPr>
        <a:xfrm>
          <a:off x="0" y="0"/>
          <a:ext cx="0" cy="0"/>
          <a:chOff x="0" y="0"/>
          <a:chExt cx="0" cy="0"/>
        </a:xfrm>
      </p:grpSpPr>
      <p:grpSp>
        <p:nvGrpSpPr>
          <p:cNvPr id="98" name="Google Shape;98;p9"/>
          <p:cNvGrpSpPr/>
          <p:nvPr/>
        </p:nvGrpSpPr>
        <p:grpSpPr>
          <a:xfrm>
            <a:off x="-313691" y="-18375"/>
            <a:ext cx="7510983" cy="1637005"/>
            <a:chOff x="-313691" y="-18375"/>
            <a:chExt cx="7510983" cy="1637005"/>
          </a:xfrm>
        </p:grpSpPr>
        <p:sp>
          <p:nvSpPr>
            <p:cNvPr id="99" name="Google Shape;99;p9"/>
            <p:cNvSpPr/>
            <p:nvPr/>
          </p:nvSpPr>
          <p:spPr>
            <a:xfrm>
              <a:off x="256376" y="499825"/>
              <a:ext cx="6692400" cy="804900"/>
            </a:xfrm>
            <a:prstGeom prst="parallelogram">
              <a:avLst>
                <a:gd name="adj" fmla="val 5499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313691" y="813730"/>
              <a:ext cx="754800" cy="8049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6442492" y="309450"/>
              <a:ext cx="754800" cy="8049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53899" y="237925"/>
              <a:ext cx="1000200" cy="10668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a:off x="304107" y="-18375"/>
              <a:ext cx="420900" cy="4491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a:off x="6589606" y="1038628"/>
              <a:ext cx="249600" cy="2661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105;p9"/>
          <p:cNvGrpSpPr/>
          <p:nvPr/>
        </p:nvGrpSpPr>
        <p:grpSpPr>
          <a:xfrm>
            <a:off x="7485392" y="1755351"/>
            <a:ext cx="2830800" cy="3388272"/>
            <a:chOff x="7485392" y="1755351"/>
            <a:chExt cx="2830800" cy="3388272"/>
          </a:xfrm>
        </p:grpSpPr>
        <p:sp>
          <p:nvSpPr>
            <p:cNvPr id="106" name="Google Shape;106;p9"/>
            <p:cNvSpPr/>
            <p:nvPr/>
          </p:nvSpPr>
          <p:spPr>
            <a:xfrm>
              <a:off x="8005394" y="2926923"/>
              <a:ext cx="2078100" cy="22167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7485392" y="1755351"/>
              <a:ext cx="2830800" cy="30192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108;p9"/>
          <p:cNvSpPr txBox="1">
            <a:spLocks noGrp="1"/>
          </p:cNvSpPr>
          <p:nvPr>
            <p:ph type="title"/>
          </p:nvPr>
        </p:nvSpPr>
        <p:spPr>
          <a:xfrm>
            <a:off x="914575" y="495875"/>
            <a:ext cx="6026700" cy="8130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09" name="Google Shape;109;p9"/>
          <p:cNvSpPr txBox="1">
            <a:spLocks noGrp="1"/>
          </p:cNvSpPr>
          <p:nvPr>
            <p:ph type="sldNum" idx="12"/>
          </p:nvPr>
        </p:nvSpPr>
        <p:spPr>
          <a:xfrm>
            <a:off x="8557525" y="0"/>
            <a:ext cx="4341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 Dark">
  <p:cSld name="TITLE_ONLY_1">
    <p:bg>
      <p:bgPr>
        <a:gradFill>
          <a:gsLst>
            <a:gs pos="0">
              <a:schemeClr val="accent6"/>
            </a:gs>
            <a:gs pos="100000">
              <a:schemeClr val="accent5"/>
            </a:gs>
          </a:gsLst>
          <a:lin ang="5400012" scaled="0"/>
        </a:gradFill>
        <a:effectLst/>
      </p:bgPr>
    </p:bg>
    <p:spTree>
      <p:nvGrpSpPr>
        <p:cNvPr id="1" name="Shape 110"/>
        <p:cNvGrpSpPr/>
        <p:nvPr/>
      </p:nvGrpSpPr>
      <p:grpSpPr>
        <a:xfrm>
          <a:off x="0" y="0"/>
          <a:ext cx="0" cy="0"/>
          <a:chOff x="0" y="0"/>
          <a:chExt cx="0" cy="0"/>
        </a:xfrm>
      </p:grpSpPr>
      <p:grpSp>
        <p:nvGrpSpPr>
          <p:cNvPr id="111" name="Google Shape;111;p10"/>
          <p:cNvGrpSpPr/>
          <p:nvPr/>
        </p:nvGrpSpPr>
        <p:grpSpPr>
          <a:xfrm>
            <a:off x="-313691" y="-18375"/>
            <a:ext cx="7510983" cy="1637005"/>
            <a:chOff x="-313691" y="-18375"/>
            <a:chExt cx="7510983" cy="1637005"/>
          </a:xfrm>
        </p:grpSpPr>
        <p:sp>
          <p:nvSpPr>
            <p:cNvPr id="112" name="Google Shape;112;p10"/>
            <p:cNvSpPr/>
            <p:nvPr/>
          </p:nvSpPr>
          <p:spPr>
            <a:xfrm>
              <a:off x="256376" y="499825"/>
              <a:ext cx="6692400" cy="804900"/>
            </a:xfrm>
            <a:prstGeom prst="parallelogram">
              <a:avLst>
                <a:gd name="adj" fmla="val 5499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a:off x="-313691" y="813730"/>
              <a:ext cx="754800" cy="8049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p:nvPr/>
          </p:nvSpPr>
          <p:spPr>
            <a:xfrm>
              <a:off x="6442492" y="309450"/>
              <a:ext cx="754800" cy="8049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0"/>
            <p:cNvSpPr/>
            <p:nvPr/>
          </p:nvSpPr>
          <p:spPr>
            <a:xfrm>
              <a:off x="53899" y="237925"/>
              <a:ext cx="1000200" cy="10668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0"/>
            <p:cNvSpPr/>
            <p:nvPr/>
          </p:nvSpPr>
          <p:spPr>
            <a:xfrm>
              <a:off x="304107" y="-18375"/>
              <a:ext cx="420900" cy="4491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0"/>
            <p:cNvSpPr/>
            <p:nvPr/>
          </p:nvSpPr>
          <p:spPr>
            <a:xfrm>
              <a:off x="6589606" y="1038628"/>
              <a:ext cx="249600" cy="2661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10"/>
          <p:cNvGrpSpPr/>
          <p:nvPr/>
        </p:nvGrpSpPr>
        <p:grpSpPr>
          <a:xfrm>
            <a:off x="7485392" y="1755351"/>
            <a:ext cx="2830800" cy="3388272"/>
            <a:chOff x="7485392" y="1755351"/>
            <a:chExt cx="2830800" cy="3388272"/>
          </a:xfrm>
        </p:grpSpPr>
        <p:sp>
          <p:nvSpPr>
            <p:cNvPr id="119" name="Google Shape;119;p10"/>
            <p:cNvSpPr/>
            <p:nvPr/>
          </p:nvSpPr>
          <p:spPr>
            <a:xfrm>
              <a:off x="8005394" y="2926923"/>
              <a:ext cx="2078100" cy="22167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a:off x="7485392" y="1755351"/>
              <a:ext cx="2830800" cy="30192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10"/>
          <p:cNvSpPr txBox="1">
            <a:spLocks noGrp="1"/>
          </p:cNvSpPr>
          <p:nvPr>
            <p:ph type="title"/>
          </p:nvPr>
        </p:nvSpPr>
        <p:spPr>
          <a:xfrm>
            <a:off x="914575" y="495875"/>
            <a:ext cx="6026700" cy="813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Clr>
                <a:schemeClr val="lt1"/>
              </a:buClr>
              <a:buSzPts val="2000"/>
              <a:buNone/>
              <a:defRPr>
                <a:solidFill>
                  <a:schemeClr val="lt1"/>
                </a:solidFill>
              </a:defRPr>
            </a:lvl2pPr>
            <a:lvl3pPr lvl="2" rtl="0">
              <a:spcBef>
                <a:spcPts val="0"/>
              </a:spcBef>
              <a:spcAft>
                <a:spcPts val="0"/>
              </a:spcAft>
              <a:buClr>
                <a:schemeClr val="lt1"/>
              </a:buClr>
              <a:buSzPts val="2000"/>
              <a:buNone/>
              <a:defRPr>
                <a:solidFill>
                  <a:schemeClr val="lt1"/>
                </a:solidFill>
              </a:defRPr>
            </a:lvl3pPr>
            <a:lvl4pPr lvl="3" rtl="0">
              <a:spcBef>
                <a:spcPts val="0"/>
              </a:spcBef>
              <a:spcAft>
                <a:spcPts val="0"/>
              </a:spcAft>
              <a:buClr>
                <a:schemeClr val="lt1"/>
              </a:buClr>
              <a:buSzPts val="2000"/>
              <a:buNone/>
              <a:defRPr>
                <a:solidFill>
                  <a:schemeClr val="lt1"/>
                </a:solidFill>
              </a:defRPr>
            </a:lvl4pPr>
            <a:lvl5pPr lvl="4" rtl="0">
              <a:spcBef>
                <a:spcPts val="0"/>
              </a:spcBef>
              <a:spcAft>
                <a:spcPts val="0"/>
              </a:spcAft>
              <a:buClr>
                <a:schemeClr val="lt1"/>
              </a:buClr>
              <a:buSzPts val="2000"/>
              <a:buNone/>
              <a:defRPr>
                <a:solidFill>
                  <a:schemeClr val="lt1"/>
                </a:solidFill>
              </a:defRPr>
            </a:lvl5pPr>
            <a:lvl6pPr lvl="5" rtl="0">
              <a:spcBef>
                <a:spcPts val="0"/>
              </a:spcBef>
              <a:spcAft>
                <a:spcPts val="0"/>
              </a:spcAft>
              <a:buClr>
                <a:schemeClr val="lt1"/>
              </a:buClr>
              <a:buSzPts val="2000"/>
              <a:buNone/>
              <a:defRPr>
                <a:solidFill>
                  <a:schemeClr val="lt1"/>
                </a:solidFill>
              </a:defRPr>
            </a:lvl6pPr>
            <a:lvl7pPr lvl="6" rtl="0">
              <a:spcBef>
                <a:spcPts val="0"/>
              </a:spcBef>
              <a:spcAft>
                <a:spcPts val="0"/>
              </a:spcAft>
              <a:buClr>
                <a:schemeClr val="lt1"/>
              </a:buClr>
              <a:buSzPts val="2000"/>
              <a:buNone/>
              <a:defRPr>
                <a:solidFill>
                  <a:schemeClr val="lt1"/>
                </a:solidFill>
              </a:defRPr>
            </a:lvl7pPr>
            <a:lvl8pPr lvl="7" rtl="0">
              <a:spcBef>
                <a:spcPts val="0"/>
              </a:spcBef>
              <a:spcAft>
                <a:spcPts val="0"/>
              </a:spcAft>
              <a:buClr>
                <a:schemeClr val="lt1"/>
              </a:buClr>
              <a:buSzPts val="2000"/>
              <a:buNone/>
              <a:defRPr>
                <a:solidFill>
                  <a:schemeClr val="lt1"/>
                </a:solidFill>
              </a:defRPr>
            </a:lvl8pPr>
            <a:lvl9pPr lvl="8" rtl="0">
              <a:spcBef>
                <a:spcPts val="0"/>
              </a:spcBef>
              <a:spcAft>
                <a:spcPts val="0"/>
              </a:spcAft>
              <a:buClr>
                <a:schemeClr val="lt1"/>
              </a:buClr>
              <a:buSzPts val="2000"/>
              <a:buNone/>
              <a:defRPr>
                <a:solidFill>
                  <a:schemeClr val="lt1"/>
                </a:solidFill>
              </a:defRPr>
            </a:lvl9pPr>
          </a:lstStyle>
          <a:p>
            <a:endParaRPr/>
          </a:p>
        </p:txBody>
      </p:sp>
      <p:sp>
        <p:nvSpPr>
          <p:cNvPr id="122" name="Google Shape;122;p10"/>
          <p:cNvSpPr txBox="1">
            <a:spLocks noGrp="1"/>
          </p:cNvSpPr>
          <p:nvPr>
            <p:ph type="sldNum" idx="12"/>
          </p:nvPr>
        </p:nvSpPr>
        <p:spPr>
          <a:xfrm>
            <a:off x="8557525" y="0"/>
            <a:ext cx="434100" cy="393600"/>
          </a:xfrm>
          <a:prstGeom prst="rect">
            <a:avLst/>
          </a:prstGeom>
        </p:spPr>
        <p:txBody>
          <a:bodyPr spcFirstLastPara="1" wrap="square" lIns="0" tIns="0" rIns="0" bIns="0"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White" type="blank">
  <p:cSld name="BLANK">
    <p:bg>
      <p:bgPr>
        <a:solidFill>
          <a:schemeClr val="lt1"/>
        </a:solidFill>
        <a:effectLst/>
      </p:bgPr>
    </p:bg>
    <p:spTree>
      <p:nvGrpSpPr>
        <p:cNvPr id="1" name="Shape 133"/>
        <p:cNvGrpSpPr/>
        <p:nvPr/>
      </p:nvGrpSpPr>
      <p:grpSpPr>
        <a:xfrm>
          <a:off x="0" y="0"/>
          <a:ext cx="0" cy="0"/>
          <a:chOff x="0" y="0"/>
          <a:chExt cx="0" cy="0"/>
        </a:xfrm>
      </p:grpSpPr>
      <p:sp>
        <p:nvSpPr>
          <p:cNvPr id="134" name="Google Shape;134;p12"/>
          <p:cNvSpPr txBox="1">
            <a:spLocks noGrp="1"/>
          </p:cNvSpPr>
          <p:nvPr>
            <p:ph type="sldNum" idx="12"/>
          </p:nvPr>
        </p:nvSpPr>
        <p:spPr>
          <a:xfrm>
            <a:off x="8557525" y="0"/>
            <a:ext cx="4341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35" name="Google Shape;135;p12"/>
          <p:cNvGrpSpPr/>
          <p:nvPr/>
        </p:nvGrpSpPr>
        <p:grpSpPr>
          <a:xfrm>
            <a:off x="-313691" y="-18375"/>
            <a:ext cx="1367790" cy="1637005"/>
            <a:chOff x="-313691" y="-18375"/>
            <a:chExt cx="1367790" cy="1637005"/>
          </a:xfrm>
        </p:grpSpPr>
        <p:sp>
          <p:nvSpPr>
            <p:cNvPr id="136" name="Google Shape;136;p12"/>
            <p:cNvSpPr/>
            <p:nvPr/>
          </p:nvSpPr>
          <p:spPr>
            <a:xfrm>
              <a:off x="-313691" y="813730"/>
              <a:ext cx="754800" cy="8049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2"/>
            <p:cNvSpPr/>
            <p:nvPr/>
          </p:nvSpPr>
          <p:spPr>
            <a:xfrm>
              <a:off x="53899" y="237925"/>
              <a:ext cx="1000200" cy="10668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2"/>
            <p:cNvSpPr/>
            <p:nvPr/>
          </p:nvSpPr>
          <p:spPr>
            <a:xfrm>
              <a:off x="304107" y="-18375"/>
              <a:ext cx="420900" cy="4491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12"/>
          <p:cNvGrpSpPr/>
          <p:nvPr/>
        </p:nvGrpSpPr>
        <p:grpSpPr>
          <a:xfrm>
            <a:off x="7485392" y="1755351"/>
            <a:ext cx="2830800" cy="3388272"/>
            <a:chOff x="7485392" y="1755351"/>
            <a:chExt cx="2830800" cy="3388272"/>
          </a:xfrm>
        </p:grpSpPr>
        <p:sp>
          <p:nvSpPr>
            <p:cNvPr id="140" name="Google Shape;140;p12"/>
            <p:cNvSpPr/>
            <p:nvPr/>
          </p:nvSpPr>
          <p:spPr>
            <a:xfrm>
              <a:off x="8005394" y="2926923"/>
              <a:ext cx="2078100" cy="22167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2"/>
            <p:cNvSpPr/>
            <p:nvPr/>
          </p:nvSpPr>
          <p:spPr>
            <a:xfrm>
              <a:off x="7485392" y="1755351"/>
              <a:ext cx="2830800" cy="30192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Dark">
  <p:cSld name="BLANK_1">
    <p:spTree>
      <p:nvGrpSpPr>
        <p:cNvPr id="1" name="Shape 142"/>
        <p:cNvGrpSpPr/>
        <p:nvPr/>
      </p:nvGrpSpPr>
      <p:grpSpPr>
        <a:xfrm>
          <a:off x="0" y="0"/>
          <a:ext cx="0" cy="0"/>
          <a:chOff x="0" y="0"/>
          <a:chExt cx="0" cy="0"/>
        </a:xfrm>
      </p:grpSpPr>
      <p:sp>
        <p:nvSpPr>
          <p:cNvPr id="143" name="Google Shape;143;p13"/>
          <p:cNvSpPr txBox="1">
            <a:spLocks noGrp="1"/>
          </p:cNvSpPr>
          <p:nvPr>
            <p:ph type="sldNum" idx="12"/>
          </p:nvPr>
        </p:nvSpPr>
        <p:spPr>
          <a:xfrm>
            <a:off x="8557525" y="0"/>
            <a:ext cx="434100" cy="393600"/>
          </a:xfrm>
          <a:prstGeom prst="rect">
            <a:avLst/>
          </a:prstGeom>
        </p:spPr>
        <p:txBody>
          <a:bodyPr spcFirstLastPara="1" wrap="square" lIns="0" tIns="0" rIns="0" bIns="0"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grpSp>
        <p:nvGrpSpPr>
          <p:cNvPr id="144" name="Google Shape;144;p13"/>
          <p:cNvGrpSpPr/>
          <p:nvPr/>
        </p:nvGrpSpPr>
        <p:grpSpPr>
          <a:xfrm>
            <a:off x="-313691" y="-18375"/>
            <a:ext cx="1367790" cy="1637005"/>
            <a:chOff x="-313691" y="-18375"/>
            <a:chExt cx="1367790" cy="1637005"/>
          </a:xfrm>
        </p:grpSpPr>
        <p:sp>
          <p:nvSpPr>
            <p:cNvPr id="145" name="Google Shape;145;p13"/>
            <p:cNvSpPr/>
            <p:nvPr/>
          </p:nvSpPr>
          <p:spPr>
            <a:xfrm>
              <a:off x="-313691" y="813730"/>
              <a:ext cx="754800" cy="8049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53899" y="237925"/>
              <a:ext cx="1000200" cy="10668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304107" y="-18375"/>
              <a:ext cx="420900" cy="4491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3"/>
          <p:cNvGrpSpPr/>
          <p:nvPr/>
        </p:nvGrpSpPr>
        <p:grpSpPr>
          <a:xfrm>
            <a:off x="7485392" y="1755351"/>
            <a:ext cx="2830800" cy="3388272"/>
            <a:chOff x="7485392" y="1755351"/>
            <a:chExt cx="2830800" cy="3388272"/>
          </a:xfrm>
        </p:grpSpPr>
        <p:sp>
          <p:nvSpPr>
            <p:cNvPr id="149" name="Google Shape;149;p13"/>
            <p:cNvSpPr/>
            <p:nvPr/>
          </p:nvSpPr>
          <p:spPr>
            <a:xfrm>
              <a:off x="8005394" y="2926923"/>
              <a:ext cx="2078100" cy="2216700"/>
            </a:xfrm>
            <a:prstGeom prst="parallelogram">
              <a:avLst>
                <a:gd name="adj" fmla="val 59001"/>
              </a:avLst>
            </a:prstGeom>
            <a:gradFill>
              <a:gsLst>
                <a:gs pos="0">
                  <a:schemeClr val="accent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7485392" y="1755351"/>
              <a:ext cx="2830800" cy="3019200"/>
            </a:xfrm>
            <a:prstGeom prst="parallelogram">
              <a:avLst>
                <a:gd name="adj" fmla="val 59001"/>
              </a:avLst>
            </a:prstGeom>
            <a:gradFill>
              <a:gsLst>
                <a:gs pos="0">
                  <a:schemeClr val="accent1"/>
                </a:gs>
                <a:gs pos="100000">
                  <a:srgbClr val="02C1D3">
                    <a:alpha val="3372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6"/>
            </a:gs>
            <a:gs pos="100000">
              <a:schemeClr val="accent5"/>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14575" y="495875"/>
            <a:ext cx="6026700" cy="8130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accent5"/>
              </a:buClr>
              <a:buSzPts val="2000"/>
              <a:buFont typeface="Merriweather"/>
              <a:buNone/>
              <a:defRPr sz="2000" b="1">
                <a:solidFill>
                  <a:schemeClr val="accent5"/>
                </a:solidFill>
                <a:latin typeface="Merriweather"/>
                <a:ea typeface="Merriweather"/>
                <a:cs typeface="Merriweather"/>
                <a:sym typeface="Merriweather"/>
              </a:defRPr>
            </a:lvl1pPr>
            <a:lvl2pPr lvl="1" rtl="0">
              <a:lnSpc>
                <a:spcPct val="90000"/>
              </a:lnSpc>
              <a:spcBef>
                <a:spcPts val="0"/>
              </a:spcBef>
              <a:spcAft>
                <a:spcPts val="0"/>
              </a:spcAft>
              <a:buClr>
                <a:schemeClr val="accent5"/>
              </a:buClr>
              <a:buSzPts val="2000"/>
              <a:buFont typeface="Merriweather"/>
              <a:buNone/>
              <a:defRPr sz="2000" b="1">
                <a:solidFill>
                  <a:schemeClr val="accent5"/>
                </a:solidFill>
                <a:latin typeface="Merriweather"/>
                <a:ea typeface="Merriweather"/>
                <a:cs typeface="Merriweather"/>
                <a:sym typeface="Merriweather"/>
              </a:defRPr>
            </a:lvl2pPr>
            <a:lvl3pPr lvl="2" rtl="0">
              <a:lnSpc>
                <a:spcPct val="90000"/>
              </a:lnSpc>
              <a:spcBef>
                <a:spcPts val="0"/>
              </a:spcBef>
              <a:spcAft>
                <a:spcPts val="0"/>
              </a:spcAft>
              <a:buClr>
                <a:schemeClr val="accent5"/>
              </a:buClr>
              <a:buSzPts val="2000"/>
              <a:buFont typeface="Merriweather"/>
              <a:buNone/>
              <a:defRPr sz="2000" b="1">
                <a:solidFill>
                  <a:schemeClr val="accent5"/>
                </a:solidFill>
                <a:latin typeface="Merriweather"/>
                <a:ea typeface="Merriweather"/>
                <a:cs typeface="Merriweather"/>
                <a:sym typeface="Merriweather"/>
              </a:defRPr>
            </a:lvl3pPr>
            <a:lvl4pPr lvl="3" rtl="0">
              <a:lnSpc>
                <a:spcPct val="90000"/>
              </a:lnSpc>
              <a:spcBef>
                <a:spcPts val="0"/>
              </a:spcBef>
              <a:spcAft>
                <a:spcPts val="0"/>
              </a:spcAft>
              <a:buClr>
                <a:schemeClr val="accent5"/>
              </a:buClr>
              <a:buSzPts val="2000"/>
              <a:buFont typeface="Merriweather"/>
              <a:buNone/>
              <a:defRPr sz="2000" b="1">
                <a:solidFill>
                  <a:schemeClr val="accent5"/>
                </a:solidFill>
                <a:latin typeface="Merriweather"/>
                <a:ea typeface="Merriweather"/>
                <a:cs typeface="Merriweather"/>
                <a:sym typeface="Merriweather"/>
              </a:defRPr>
            </a:lvl4pPr>
            <a:lvl5pPr lvl="4" rtl="0">
              <a:lnSpc>
                <a:spcPct val="90000"/>
              </a:lnSpc>
              <a:spcBef>
                <a:spcPts val="0"/>
              </a:spcBef>
              <a:spcAft>
                <a:spcPts val="0"/>
              </a:spcAft>
              <a:buClr>
                <a:schemeClr val="accent5"/>
              </a:buClr>
              <a:buSzPts val="2000"/>
              <a:buFont typeface="Merriweather"/>
              <a:buNone/>
              <a:defRPr sz="2000" b="1">
                <a:solidFill>
                  <a:schemeClr val="accent5"/>
                </a:solidFill>
                <a:latin typeface="Merriweather"/>
                <a:ea typeface="Merriweather"/>
                <a:cs typeface="Merriweather"/>
                <a:sym typeface="Merriweather"/>
              </a:defRPr>
            </a:lvl5pPr>
            <a:lvl6pPr lvl="5" rtl="0">
              <a:lnSpc>
                <a:spcPct val="90000"/>
              </a:lnSpc>
              <a:spcBef>
                <a:spcPts val="0"/>
              </a:spcBef>
              <a:spcAft>
                <a:spcPts val="0"/>
              </a:spcAft>
              <a:buClr>
                <a:schemeClr val="accent5"/>
              </a:buClr>
              <a:buSzPts val="2000"/>
              <a:buFont typeface="Merriweather"/>
              <a:buNone/>
              <a:defRPr sz="2000" b="1">
                <a:solidFill>
                  <a:schemeClr val="accent5"/>
                </a:solidFill>
                <a:latin typeface="Merriweather"/>
                <a:ea typeface="Merriweather"/>
                <a:cs typeface="Merriweather"/>
                <a:sym typeface="Merriweather"/>
              </a:defRPr>
            </a:lvl6pPr>
            <a:lvl7pPr lvl="6" rtl="0">
              <a:lnSpc>
                <a:spcPct val="90000"/>
              </a:lnSpc>
              <a:spcBef>
                <a:spcPts val="0"/>
              </a:spcBef>
              <a:spcAft>
                <a:spcPts val="0"/>
              </a:spcAft>
              <a:buClr>
                <a:schemeClr val="accent5"/>
              </a:buClr>
              <a:buSzPts val="2000"/>
              <a:buFont typeface="Merriweather"/>
              <a:buNone/>
              <a:defRPr sz="2000" b="1">
                <a:solidFill>
                  <a:schemeClr val="accent5"/>
                </a:solidFill>
                <a:latin typeface="Merriweather"/>
                <a:ea typeface="Merriweather"/>
                <a:cs typeface="Merriweather"/>
                <a:sym typeface="Merriweather"/>
              </a:defRPr>
            </a:lvl7pPr>
            <a:lvl8pPr lvl="7" rtl="0">
              <a:lnSpc>
                <a:spcPct val="90000"/>
              </a:lnSpc>
              <a:spcBef>
                <a:spcPts val="0"/>
              </a:spcBef>
              <a:spcAft>
                <a:spcPts val="0"/>
              </a:spcAft>
              <a:buClr>
                <a:schemeClr val="accent5"/>
              </a:buClr>
              <a:buSzPts val="2000"/>
              <a:buFont typeface="Merriweather"/>
              <a:buNone/>
              <a:defRPr sz="2000" b="1">
                <a:solidFill>
                  <a:schemeClr val="accent5"/>
                </a:solidFill>
                <a:latin typeface="Merriweather"/>
                <a:ea typeface="Merriweather"/>
                <a:cs typeface="Merriweather"/>
                <a:sym typeface="Merriweather"/>
              </a:defRPr>
            </a:lvl8pPr>
            <a:lvl9pPr lvl="8" rtl="0">
              <a:lnSpc>
                <a:spcPct val="90000"/>
              </a:lnSpc>
              <a:spcBef>
                <a:spcPts val="0"/>
              </a:spcBef>
              <a:spcAft>
                <a:spcPts val="0"/>
              </a:spcAft>
              <a:buClr>
                <a:schemeClr val="accent5"/>
              </a:buClr>
              <a:buSzPts val="2000"/>
              <a:buFont typeface="Merriweather"/>
              <a:buNone/>
              <a:defRPr sz="2000" b="1">
                <a:solidFill>
                  <a:schemeClr val="accent5"/>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914575" y="1584425"/>
            <a:ext cx="6999600" cy="29997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IBM Plex Sans Light"/>
              <a:buChar char="▰"/>
              <a:defRPr sz="2400">
                <a:solidFill>
                  <a:schemeClr val="dk1"/>
                </a:solidFill>
                <a:latin typeface="IBM Plex Sans Light"/>
                <a:ea typeface="IBM Plex Sans Light"/>
                <a:cs typeface="IBM Plex Sans Light"/>
                <a:sym typeface="IBM Plex Sans Light"/>
              </a:defRPr>
            </a:lvl1pPr>
            <a:lvl2pPr marL="914400" lvl="1" indent="-381000" rtl="0">
              <a:lnSpc>
                <a:spcPct val="115000"/>
              </a:lnSpc>
              <a:spcBef>
                <a:spcPts val="0"/>
              </a:spcBef>
              <a:spcAft>
                <a:spcPts val="0"/>
              </a:spcAft>
              <a:buClr>
                <a:schemeClr val="accent2"/>
              </a:buClr>
              <a:buSzPts val="2400"/>
              <a:buFont typeface="IBM Plex Sans Light"/>
              <a:buChar char="╺"/>
              <a:defRPr sz="2400">
                <a:solidFill>
                  <a:schemeClr val="dk1"/>
                </a:solidFill>
                <a:latin typeface="IBM Plex Sans Light"/>
                <a:ea typeface="IBM Plex Sans Light"/>
                <a:cs typeface="IBM Plex Sans Light"/>
                <a:sym typeface="IBM Plex Sans Light"/>
              </a:defRPr>
            </a:lvl2pPr>
            <a:lvl3pPr marL="1371600" lvl="2" indent="-381000" rtl="0">
              <a:lnSpc>
                <a:spcPct val="115000"/>
              </a:lnSpc>
              <a:spcBef>
                <a:spcPts val="0"/>
              </a:spcBef>
              <a:spcAft>
                <a:spcPts val="0"/>
              </a:spcAft>
              <a:buClr>
                <a:schemeClr val="accent3"/>
              </a:buClr>
              <a:buSzPts val="2400"/>
              <a:buFont typeface="IBM Plex Sans Light"/>
              <a:buChar char="╺"/>
              <a:defRPr sz="2400">
                <a:solidFill>
                  <a:schemeClr val="dk1"/>
                </a:solidFill>
                <a:latin typeface="IBM Plex Sans Light"/>
                <a:ea typeface="IBM Plex Sans Light"/>
                <a:cs typeface="IBM Plex Sans Light"/>
                <a:sym typeface="IBM Plex Sans Light"/>
              </a:defRPr>
            </a:lvl3pPr>
            <a:lvl4pPr marL="1828800" lvl="3" indent="-381000" rtl="0">
              <a:lnSpc>
                <a:spcPct val="115000"/>
              </a:lnSpc>
              <a:spcBef>
                <a:spcPts val="0"/>
              </a:spcBef>
              <a:spcAft>
                <a:spcPts val="0"/>
              </a:spcAft>
              <a:buClr>
                <a:schemeClr val="lt2"/>
              </a:buClr>
              <a:buSzPts val="2400"/>
              <a:buFont typeface="IBM Plex Sans Light"/>
              <a:buChar char="╺"/>
              <a:defRPr sz="2400">
                <a:solidFill>
                  <a:schemeClr val="dk1"/>
                </a:solidFill>
                <a:latin typeface="IBM Plex Sans Light"/>
                <a:ea typeface="IBM Plex Sans Light"/>
                <a:cs typeface="IBM Plex Sans Light"/>
                <a:sym typeface="IBM Plex Sans Light"/>
              </a:defRPr>
            </a:lvl4pPr>
            <a:lvl5pPr marL="2286000" lvl="4" indent="-381000" rtl="0">
              <a:lnSpc>
                <a:spcPct val="115000"/>
              </a:lnSpc>
              <a:spcBef>
                <a:spcPts val="0"/>
              </a:spcBef>
              <a:spcAft>
                <a:spcPts val="0"/>
              </a:spcAft>
              <a:buClr>
                <a:schemeClr val="lt2"/>
              </a:buClr>
              <a:buSzPts val="2400"/>
              <a:buFont typeface="IBM Plex Sans Light"/>
              <a:buChar char="○"/>
              <a:defRPr sz="2400">
                <a:solidFill>
                  <a:schemeClr val="dk1"/>
                </a:solidFill>
                <a:latin typeface="IBM Plex Sans Light"/>
                <a:ea typeface="IBM Plex Sans Light"/>
                <a:cs typeface="IBM Plex Sans Light"/>
                <a:sym typeface="IBM Plex Sans Light"/>
              </a:defRPr>
            </a:lvl5pPr>
            <a:lvl6pPr marL="2743200" lvl="5" indent="-381000" rtl="0">
              <a:lnSpc>
                <a:spcPct val="115000"/>
              </a:lnSpc>
              <a:spcBef>
                <a:spcPts val="0"/>
              </a:spcBef>
              <a:spcAft>
                <a:spcPts val="0"/>
              </a:spcAft>
              <a:buClr>
                <a:schemeClr val="lt2"/>
              </a:buClr>
              <a:buSzPts val="2400"/>
              <a:buFont typeface="IBM Plex Sans Light"/>
              <a:buChar char="■"/>
              <a:defRPr sz="2400">
                <a:solidFill>
                  <a:schemeClr val="dk1"/>
                </a:solidFill>
                <a:latin typeface="IBM Plex Sans Light"/>
                <a:ea typeface="IBM Plex Sans Light"/>
                <a:cs typeface="IBM Plex Sans Light"/>
                <a:sym typeface="IBM Plex Sans Light"/>
              </a:defRPr>
            </a:lvl6pPr>
            <a:lvl7pPr marL="3200400" lvl="6" indent="-381000" rtl="0">
              <a:lnSpc>
                <a:spcPct val="115000"/>
              </a:lnSpc>
              <a:spcBef>
                <a:spcPts val="0"/>
              </a:spcBef>
              <a:spcAft>
                <a:spcPts val="0"/>
              </a:spcAft>
              <a:buClr>
                <a:schemeClr val="lt2"/>
              </a:buClr>
              <a:buSzPts val="2400"/>
              <a:buFont typeface="IBM Plex Sans Light"/>
              <a:buChar char="●"/>
              <a:defRPr sz="2400">
                <a:solidFill>
                  <a:schemeClr val="dk1"/>
                </a:solidFill>
                <a:latin typeface="IBM Plex Sans Light"/>
                <a:ea typeface="IBM Plex Sans Light"/>
                <a:cs typeface="IBM Plex Sans Light"/>
                <a:sym typeface="IBM Plex Sans Light"/>
              </a:defRPr>
            </a:lvl7pPr>
            <a:lvl8pPr marL="3657600" lvl="7" indent="-381000" rtl="0">
              <a:lnSpc>
                <a:spcPct val="115000"/>
              </a:lnSpc>
              <a:spcBef>
                <a:spcPts val="0"/>
              </a:spcBef>
              <a:spcAft>
                <a:spcPts val="0"/>
              </a:spcAft>
              <a:buClr>
                <a:schemeClr val="lt2"/>
              </a:buClr>
              <a:buSzPts val="2400"/>
              <a:buFont typeface="IBM Plex Sans Light"/>
              <a:buChar char="○"/>
              <a:defRPr sz="2400">
                <a:solidFill>
                  <a:schemeClr val="dk1"/>
                </a:solidFill>
                <a:latin typeface="IBM Plex Sans Light"/>
                <a:ea typeface="IBM Plex Sans Light"/>
                <a:cs typeface="IBM Plex Sans Light"/>
                <a:sym typeface="IBM Plex Sans Light"/>
              </a:defRPr>
            </a:lvl8pPr>
            <a:lvl9pPr marL="4114800" lvl="8" indent="-381000" rtl="0">
              <a:lnSpc>
                <a:spcPct val="115000"/>
              </a:lnSpc>
              <a:spcBef>
                <a:spcPts val="0"/>
              </a:spcBef>
              <a:spcAft>
                <a:spcPts val="0"/>
              </a:spcAft>
              <a:buClr>
                <a:schemeClr val="lt2"/>
              </a:buClr>
              <a:buSzPts val="2400"/>
              <a:buFont typeface="IBM Plex Sans Light"/>
              <a:buChar char="■"/>
              <a:defRPr sz="2400">
                <a:solidFill>
                  <a:schemeClr val="dk1"/>
                </a:solidFill>
                <a:latin typeface="IBM Plex Sans Light"/>
                <a:ea typeface="IBM Plex Sans Light"/>
                <a:cs typeface="IBM Plex Sans Light"/>
                <a:sym typeface="IBM Plex Sans Light"/>
              </a:defRPr>
            </a:lvl9pPr>
          </a:lstStyle>
          <a:p>
            <a:endParaRPr/>
          </a:p>
        </p:txBody>
      </p:sp>
      <p:sp>
        <p:nvSpPr>
          <p:cNvPr id="8" name="Google Shape;8;p1"/>
          <p:cNvSpPr txBox="1">
            <a:spLocks noGrp="1"/>
          </p:cNvSpPr>
          <p:nvPr>
            <p:ph type="sldNum" idx="12"/>
          </p:nvPr>
        </p:nvSpPr>
        <p:spPr>
          <a:xfrm>
            <a:off x="8557525" y="0"/>
            <a:ext cx="434100" cy="393600"/>
          </a:xfrm>
          <a:prstGeom prst="rect">
            <a:avLst/>
          </a:prstGeom>
          <a:noFill/>
          <a:ln>
            <a:noFill/>
          </a:ln>
        </p:spPr>
        <p:txBody>
          <a:bodyPr spcFirstLastPara="1" wrap="square" lIns="0" tIns="0" rIns="0" bIns="0" anchor="ctr" anchorCtr="0">
            <a:noAutofit/>
          </a:bodyPr>
          <a:lstStyle>
            <a:lvl1pPr lvl="0" algn="r" rtl="0">
              <a:buNone/>
              <a:defRPr sz="1200">
                <a:solidFill>
                  <a:schemeClr val="dk2"/>
                </a:solidFill>
                <a:latin typeface="IBM Plex Sans"/>
                <a:ea typeface="IBM Plex Sans"/>
                <a:cs typeface="IBM Plex Sans"/>
                <a:sym typeface="IBM Plex Sans"/>
              </a:defRPr>
            </a:lvl1pPr>
            <a:lvl2pPr lvl="1" algn="r" rtl="0">
              <a:buNone/>
              <a:defRPr sz="1200">
                <a:solidFill>
                  <a:schemeClr val="dk2"/>
                </a:solidFill>
                <a:latin typeface="IBM Plex Sans"/>
                <a:ea typeface="IBM Plex Sans"/>
                <a:cs typeface="IBM Plex Sans"/>
                <a:sym typeface="IBM Plex Sans"/>
              </a:defRPr>
            </a:lvl2pPr>
            <a:lvl3pPr lvl="2" algn="r" rtl="0">
              <a:buNone/>
              <a:defRPr sz="1200">
                <a:solidFill>
                  <a:schemeClr val="dk2"/>
                </a:solidFill>
                <a:latin typeface="IBM Plex Sans"/>
                <a:ea typeface="IBM Plex Sans"/>
                <a:cs typeface="IBM Plex Sans"/>
                <a:sym typeface="IBM Plex Sans"/>
              </a:defRPr>
            </a:lvl3pPr>
            <a:lvl4pPr lvl="3" algn="r" rtl="0">
              <a:buNone/>
              <a:defRPr sz="1200">
                <a:solidFill>
                  <a:schemeClr val="dk2"/>
                </a:solidFill>
                <a:latin typeface="IBM Plex Sans"/>
                <a:ea typeface="IBM Plex Sans"/>
                <a:cs typeface="IBM Plex Sans"/>
                <a:sym typeface="IBM Plex Sans"/>
              </a:defRPr>
            </a:lvl4pPr>
            <a:lvl5pPr lvl="4" algn="r" rtl="0">
              <a:buNone/>
              <a:defRPr sz="1200">
                <a:solidFill>
                  <a:schemeClr val="dk2"/>
                </a:solidFill>
                <a:latin typeface="IBM Plex Sans"/>
                <a:ea typeface="IBM Plex Sans"/>
                <a:cs typeface="IBM Plex Sans"/>
                <a:sym typeface="IBM Plex Sans"/>
              </a:defRPr>
            </a:lvl5pPr>
            <a:lvl6pPr lvl="5" algn="r" rtl="0">
              <a:buNone/>
              <a:defRPr sz="1200">
                <a:solidFill>
                  <a:schemeClr val="dk2"/>
                </a:solidFill>
                <a:latin typeface="IBM Plex Sans"/>
                <a:ea typeface="IBM Plex Sans"/>
                <a:cs typeface="IBM Plex Sans"/>
                <a:sym typeface="IBM Plex Sans"/>
              </a:defRPr>
            </a:lvl6pPr>
            <a:lvl7pPr lvl="6" algn="r" rtl="0">
              <a:buNone/>
              <a:defRPr sz="1200">
                <a:solidFill>
                  <a:schemeClr val="dk2"/>
                </a:solidFill>
                <a:latin typeface="IBM Plex Sans"/>
                <a:ea typeface="IBM Plex Sans"/>
                <a:cs typeface="IBM Plex Sans"/>
                <a:sym typeface="IBM Plex Sans"/>
              </a:defRPr>
            </a:lvl7pPr>
            <a:lvl8pPr lvl="7" algn="r" rtl="0">
              <a:buNone/>
              <a:defRPr sz="1200">
                <a:solidFill>
                  <a:schemeClr val="dk2"/>
                </a:solidFill>
                <a:latin typeface="IBM Plex Sans"/>
                <a:ea typeface="IBM Plex Sans"/>
                <a:cs typeface="IBM Plex Sans"/>
                <a:sym typeface="IBM Plex Sans"/>
              </a:defRPr>
            </a:lvl8pPr>
            <a:lvl9pPr lvl="8" algn="r" rtl="0">
              <a:buNone/>
              <a:defRPr sz="1200">
                <a:solidFill>
                  <a:schemeClr val="dk2"/>
                </a:solidFill>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6" r:id="rId7"/>
    <p:sldLayoutId id="2147483658" r:id="rId8"/>
    <p:sldLayoutId id="214748365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17/06/relationships/model3d" Target="../media/model3d1.glb"/></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6"/>
        <p:cNvGrpSpPr/>
        <p:nvPr/>
      </p:nvGrpSpPr>
      <p:grpSpPr>
        <a:xfrm>
          <a:off x="0" y="0"/>
          <a:ext cx="0" cy="0"/>
          <a:chOff x="0" y="0"/>
          <a:chExt cx="0" cy="0"/>
        </a:xfrm>
      </p:grpSpPr>
      <p:sp>
        <p:nvSpPr>
          <p:cNvPr id="157" name="Google Shape;157;p15"/>
          <p:cNvSpPr txBox="1">
            <a:spLocks noGrp="1"/>
          </p:cNvSpPr>
          <p:nvPr>
            <p:ph type="ctrTitle"/>
          </p:nvPr>
        </p:nvSpPr>
        <p:spPr>
          <a:xfrm>
            <a:off x="685800" y="696425"/>
            <a:ext cx="4466100" cy="2857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Weather</a:t>
            </a:r>
            <a:br>
              <a:rPr lang="en" dirty="0"/>
            </a:br>
            <a:r>
              <a:rPr lang="en" dirty="0"/>
              <a:t>Forecast</a:t>
            </a:r>
            <a:br>
              <a:rPr lang="en" dirty="0"/>
            </a:br>
            <a:r>
              <a:rPr lang="en" dirty="0"/>
              <a:t>App</a:t>
            </a:r>
            <a:endParaRPr dirty="0"/>
          </a:p>
        </p:txBody>
      </p:sp>
      <mc:AlternateContent xmlns:mc="http://schemas.openxmlformats.org/markup-compatibility/2006">
        <mc:Choice xmlns:am3d="http://schemas.microsoft.com/office/drawing/2017/model3d" Requires="am3d">
          <p:graphicFrame>
            <p:nvGraphicFramePr>
              <p:cNvPr id="2" name="3D Model 1" descr="Partial sun">
                <a:extLst>
                  <a:ext uri="{FF2B5EF4-FFF2-40B4-BE49-F238E27FC236}">
                    <a16:creationId xmlns:a16="http://schemas.microsoft.com/office/drawing/2014/main" id="{D10CC9F0-A786-ABA2-6894-A51967DC4AF7}"/>
                  </a:ext>
                </a:extLst>
              </p:cNvPr>
              <p:cNvGraphicFramePr>
                <a:graphicFrameLocks noChangeAspect="1"/>
              </p:cNvGraphicFramePr>
              <p:nvPr>
                <p:extLst>
                  <p:ext uri="{D42A27DB-BD31-4B8C-83A1-F6EECF244321}">
                    <p14:modId xmlns:p14="http://schemas.microsoft.com/office/powerpoint/2010/main" val="1493756796"/>
                  </p:ext>
                </p:extLst>
              </p:nvPr>
            </p:nvGraphicFramePr>
            <p:xfrm>
              <a:off x="61983" y="2649853"/>
              <a:ext cx="2730757" cy="2293075"/>
            </p:xfrm>
            <a:graphic>
              <a:graphicData uri="http://schemas.microsoft.com/office/drawing/2017/model3d">
                <am3d:model3d r:embed="rId4">
                  <am3d:spPr>
                    <a:xfrm>
                      <a:off x="0" y="0"/>
                      <a:ext cx="2730757" cy="2293075"/>
                    </a:xfrm>
                    <a:prstGeom prst="rect">
                      <a:avLst/>
                    </a:prstGeom>
                  </am3d:spPr>
                  <am3d:camera>
                    <am3d:pos x="0" y="0" z="68366310"/>
                    <am3d:up dx="0" dy="36000000" dz="0"/>
                    <am3d:lookAt x="0" y="0" z="0"/>
                    <am3d:perspective fov="2700000"/>
                  </am3d:camera>
                  <am3d:trans>
                    <am3d:meterPerModelUnit n="5722078" d="1000000"/>
                    <am3d:preTrans dx="1965996" dy="-13076086" dz="-566466"/>
                    <am3d:scale>
                      <am3d:sx n="1000000" d="1000000"/>
                      <am3d:sy n="1000000" d="1000000"/>
                      <am3d:sz n="1000000" d="1000000"/>
                    </am3d:scale>
                    <am3d:rot ax="411933" ay="1197910" az="141239"/>
                    <am3d:postTrans dx="0" dy="0" dz="0"/>
                  </am3d:trans>
                  <am3d:raster rName="Office3DRenderer" rVer="16.0.8326">
                    <am3d:blip r:embed="rId5"/>
                  </am3d:raster>
                  <am3d:objViewport viewportSz="39486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Partial sun">
                <a:extLst>
                  <a:ext uri="{FF2B5EF4-FFF2-40B4-BE49-F238E27FC236}">
                    <a16:creationId xmlns:a16="http://schemas.microsoft.com/office/drawing/2014/main" id="{D10CC9F0-A786-ABA2-6894-A51967DC4AF7}"/>
                  </a:ext>
                </a:extLst>
              </p:cNvPr>
              <p:cNvPicPr>
                <a:picLocks noGrp="1" noRot="1" noChangeAspect="1" noMove="1" noResize="1" noEditPoints="1" noAdjustHandles="1" noChangeArrowheads="1" noChangeShapeType="1" noCrop="1"/>
              </p:cNvPicPr>
              <p:nvPr/>
            </p:nvPicPr>
            <p:blipFill>
              <a:blip r:embed="rId5"/>
              <a:stretch>
                <a:fillRect/>
              </a:stretch>
            </p:blipFill>
            <p:spPr>
              <a:xfrm>
                <a:off x="61983" y="2649853"/>
                <a:ext cx="2730757" cy="2293075"/>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accel="10000" decel="10000" fill="hold" nodeType="withEffect">
                                  <p:stCondLst>
                                    <p:cond delay="0"/>
                                  </p:stCondLst>
                                  <p:childTnLst>
                                    <p:animRot by="21600000">
                                      <p:cBhvr>
                                        <p:cTn id="6" dur="2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1444" name="Google Shape;1444;p51"/>
          <p:cNvSpPr txBox="1">
            <a:spLocks noGrp="1"/>
          </p:cNvSpPr>
          <p:nvPr>
            <p:ph type="title" idx="4294967295"/>
          </p:nvPr>
        </p:nvSpPr>
        <p:spPr>
          <a:xfrm>
            <a:off x="855661" y="269875"/>
            <a:ext cx="7432675" cy="39687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t>Diagrams and infographics</a:t>
            </a:r>
            <a:endParaRPr sz="2000"/>
          </a:p>
        </p:txBody>
      </p:sp>
      <p:sp>
        <p:nvSpPr>
          <p:cNvPr id="1445" name="Google Shape;1445;p51"/>
          <p:cNvSpPr txBox="1">
            <a:spLocks noGrp="1"/>
          </p:cNvSpPr>
          <p:nvPr>
            <p:ph type="sldNum" idx="12"/>
          </p:nvPr>
        </p:nvSpPr>
        <p:spPr>
          <a:xfrm>
            <a:off x="8557525" y="0"/>
            <a:ext cx="4341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3" name="Picture 2">
            <a:extLst>
              <a:ext uri="{FF2B5EF4-FFF2-40B4-BE49-F238E27FC236}">
                <a16:creationId xmlns:a16="http://schemas.microsoft.com/office/drawing/2014/main" id="{0848DE02-7FE8-C72F-891D-7C4FE7AB6484}"/>
              </a:ext>
            </a:extLst>
          </p:cNvPr>
          <p:cNvPicPr>
            <a:picLocks noChangeAspect="1"/>
          </p:cNvPicPr>
          <p:nvPr/>
        </p:nvPicPr>
        <p:blipFill>
          <a:blip r:embed="rId3"/>
          <a:stretch>
            <a:fillRect/>
          </a:stretch>
        </p:blipFill>
        <p:spPr>
          <a:xfrm>
            <a:off x="4095750" y="2937510"/>
            <a:ext cx="952500" cy="952500"/>
          </a:xfrm>
          <a:prstGeom prst="rect">
            <a:avLst/>
          </a:prstGeom>
          <a:solidFill>
            <a:schemeClr val="tx1">
              <a:lumMod val="25000"/>
              <a:lumOff val="75000"/>
            </a:schemeClr>
          </a:solidFill>
        </p:spPr>
      </p:pic>
      <p:pic>
        <p:nvPicPr>
          <p:cNvPr id="5" name="Picture 4">
            <a:extLst>
              <a:ext uri="{FF2B5EF4-FFF2-40B4-BE49-F238E27FC236}">
                <a16:creationId xmlns:a16="http://schemas.microsoft.com/office/drawing/2014/main" id="{3A74A848-39A9-DF45-E5C4-061A43569AA1}"/>
              </a:ext>
            </a:extLst>
          </p:cNvPr>
          <p:cNvPicPr>
            <a:picLocks noChangeAspect="1"/>
          </p:cNvPicPr>
          <p:nvPr/>
        </p:nvPicPr>
        <p:blipFill>
          <a:blip r:embed="rId4"/>
          <a:stretch>
            <a:fillRect/>
          </a:stretch>
        </p:blipFill>
        <p:spPr>
          <a:xfrm>
            <a:off x="2369820" y="2937510"/>
            <a:ext cx="952500" cy="952500"/>
          </a:xfrm>
          <a:prstGeom prst="rect">
            <a:avLst/>
          </a:prstGeom>
          <a:solidFill>
            <a:schemeClr val="tx1">
              <a:lumMod val="25000"/>
              <a:lumOff val="75000"/>
            </a:schemeClr>
          </a:solidFill>
        </p:spPr>
      </p:pic>
      <p:pic>
        <p:nvPicPr>
          <p:cNvPr id="7" name="Picture 6">
            <a:extLst>
              <a:ext uri="{FF2B5EF4-FFF2-40B4-BE49-F238E27FC236}">
                <a16:creationId xmlns:a16="http://schemas.microsoft.com/office/drawing/2014/main" id="{69B0BBC9-2518-A128-BDD7-960C18004DBA}"/>
              </a:ext>
            </a:extLst>
          </p:cNvPr>
          <p:cNvPicPr>
            <a:picLocks noChangeAspect="1"/>
          </p:cNvPicPr>
          <p:nvPr/>
        </p:nvPicPr>
        <p:blipFill>
          <a:blip r:embed="rId5"/>
          <a:stretch>
            <a:fillRect/>
          </a:stretch>
        </p:blipFill>
        <p:spPr>
          <a:xfrm>
            <a:off x="855300" y="2937510"/>
            <a:ext cx="952500" cy="952500"/>
          </a:xfrm>
          <a:prstGeom prst="rect">
            <a:avLst/>
          </a:prstGeom>
          <a:solidFill>
            <a:schemeClr val="tx1">
              <a:lumMod val="25000"/>
              <a:lumOff val="75000"/>
            </a:schemeClr>
          </a:solidFill>
        </p:spPr>
      </p:pic>
      <p:pic>
        <p:nvPicPr>
          <p:cNvPr id="9" name="Picture 8">
            <a:extLst>
              <a:ext uri="{FF2B5EF4-FFF2-40B4-BE49-F238E27FC236}">
                <a16:creationId xmlns:a16="http://schemas.microsoft.com/office/drawing/2014/main" id="{1F614017-A33A-1F33-0E98-0F0999ECD6D4}"/>
              </a:ext>
            </a:extLst>
          </p:cNvPr>
          <p:cNvPicPr>
            <a:picLocks noChangeAspect="1"/>
          </p:cNvPicPr>
          <p:nvPr/>
        </p:nvPicPr>
        <p:blipFill>
          <a:blip r:embed="rId6"/>
          <a:stretch>
            <a:fillRect/>
          </a:stretch>
        </p:blipFill>
        <p:spPr>
          <a:xfrm>
            <a:off x="6038850" y="1143000"/>
            <a:ext cx="952500" cy="952500"/>
          </a:xfrm>
          <a:prstGeom prst="rect">
            <a:avLst/>
          </a:prstGeom>
          <a:solidFill>
            <a:schemeClr val="tx1">
              <a:lumMod val="25000"/>
              <a:lumOff val="75000"/>
            </a:schemeClr>
          </a:solidFill>
        </p:spPr>
      </p:pic>
      <p:pic>
        <p:nvPicPr>
          <p:cNvPr id="11" name="Picture 10">
            <a:extLst>
              <a:ext uri="{FF2B5EF4-FFF2-40B4-BE49-F238E27FC236}">
                <a16:creationId xmlns:a16="http://schemas.microsoft.com/office/drawing/2014/main" id="{066D800D-2E5B-7B9A-6FD6-646CD0D8D6EE}"/>
              </a:ext>
            </a:extLst>
          </p:cNvPr>
          <p:cNvPicPr>
            <a:picLocks noChangeAspect="1"/>
          </p:cNvPicPr>
          <p:nvPr/>
        </p:nvPicPr>
        <p:blipFill>
          <a:blip r:embed="rId7"/>
          <a:stretch>
            <a:fillRect/>
          </a:stretch>
        </p:blipFill>
        <p:spPr>
          <a:xfrm>
            <a:off x="4095750" y="1143000"/>
            <a:ext cx="952500" cy="952500"/>
          </a:xfrm>
          <a:prstGeom prst="rect">
            <a:avLst/>
          </a:prstGeom>
          <a:solidFill>
            <a:schemeClr val="tx1">
              <a:lumMod val="25000"/>
              <a:lumOff val="75000"/>
            </a:schemeClr>
          </a:solidFill>
        </p:spPr>
      </p:pic>
      <p:pic>
        <p:nvPicPr>
          <p:cNvPr id="13" name="Picture 12">
            <a:extLst>
              <a:ext uri="{FF2B5EF4-FFF2-40B4-BE49-F238E27FC236}">
                <a16:creationId xmlns:a16="http://schemas.microsoft.com/office/drawing/2014/main" id="{8BD271A5-8C50-DEA1-A61B-80FF2BD9D25D}"/>
              </a:ext>
            </a:extLst>
          </p:cNvPr>
          <p:cNvPicPr>
            <a:picLocks noChangeAspect="1"/>
          </p:cNvPicPr>
          <p:nvPr/>
        </p:nvPicPr>
        <p:blipFill>
          <a:blip r:embed="rId8"/>
          <a:stretch>
            <a:fillRect/>
          </a:stretch>
        </p:blipFill>
        <p:spPr>
          <a:xfrm>
            <a:off x="2369820" y="1143000"/>
            <a:ext cx="952500" cy="952500"/>
          </a:xfrm>
          <a:prstGeom prst="rect">
            <a:avLst/>
          </a:prstGeom>
          <a:solidFill>
            <a:schemeClr val="tx1">
              <a:lumMod val="25000"/>
              <a:lumOff val="75000"/>
            </a:schemeClr>
          </a:solidFill>
        </p:spPr>
      </p:pic>
      <p:pic>
        <p:nvPicPr>
          <p:cNvPr id="15" name="Picture 14">
            <a:extLst>
              <a:ext uri="{FF2B5EF4-FFF2-40B4-BE49-F238E27FC236}">
                <a16:creationId xmlns:a16="http://schemas.microsoft.com/office/drawing/2014/main" id="{1032D296-D9EC-95EF-FA69-EB078A110C1A}"/>
              </a:ext>
            </a:extLst>
          </p:cNvPr>
          <p:cNvPicPr>
            <a:picLocks noChangeAspect="1"/>
          </p:cNvPicPr>
          <p:nvPr/>
        </p:nvPicPr>
        <p:blipFill>
          <a:blip r:embed="rId9"/>
          <a:stretch>
            <a:fillRect/>
          </a:stretch>
        </p:blipFill>
        <p:spPr>
          <a:xfrm>
            <a:off x="855300" y="1143000"/>
            <a:ext cx="952500" cy="952500"/>
          </a:xfrm>
          <a:prstGeom prst="rect">
            <a:avLst/>
          </a:prstGeom>
          <a:solidFill>
            <a:schemeClr val="tx1">
              <a:lumMod val="25000"/>
              <a:lumOff val="75000"/>
            </a:schemeClr>
          </a:solidFill>
        </p:spPr>
      </p:pic>
      <p:pic>
        <p:nvPicPr>
          <p:cNvPr id="17" name="Picture 16">
            <a:extLst>
              <a:ext uri="{FF2B5EF4-FFF2-40B4-BE49-F238E27FC236}">
                <a16:creationId xmlns:a16="http://schemas.microsoft.com/office/drawing/2014/main" id="{BF7B9EB2-3ADA-7B22-1E7A-14B2C01FEF8C}"/>
              </a:ext>
            </a:extLst>
          </p:cNvPr>
          <p:cNvPicPr>
            <a:picLocks noChangeAspect="1"/>
          </p:cNvPicPr>
          <p:nvPr/>
        </p:nvPicPr>
        <p:blipFill>
          <a:blip r:embed="rId10"/>
          <a:stretch>
            <a:fillRect/>
          </a:stretch>
        </p:blipFill>
        <p:spPr>
          <a:xfrm>
            <a:off x="6038850" y="2937510"/>
            <a:ext cx="952500" cy="952500"/>
          </a:xfrm>
          <a:prstGeom prst="rect">
            <a:avLst/>
          </a:prstGeom>
          <a:solidFill>
            <a:schemeClr val="tx1">
              <a:lumMod val="25000"/>
              <a:lumOff val="75000"/>
            </a:schemeClr>
          </a:solidFill>
        </p:spPr>
      </p:pic>
      <p:sp>
        <p:nvSpPr>
          <p:cNvPr id="18" name="TextBox 17">
            <a:extLst>
              <a:ext uri="{FF2B5EF4-FFF2-40B4-BE49-F238E27FC236}">
                <a16:creationId xmlns:a16="http://schemas.microsoft.com/office/drawing/2014/main" id="{8F463CE4-293D-1A02-E82B-0D7A6316ECAE}"/>
              </a:ext>
            </a:extLst>
          </p:cNvPr>
          <p:cNvSpPr txBox="1"/>
          <p:nvPr/>
        </p:nvSpPr>
        <p:spPr>
          <a:xfrm>
            <a:off x="890914" y="2095500"/>
            <a:ext cx="881272" cy="261610"/>
          </a:xfrm>
          <a:prstGeom prst="rect">
            <a:avLst/>
          </a:prstGeom>
          <a:noFill/>
        </p:spPr>
        <p:txBody>
          <a:bodyPr wrap="square" rtlCol="0">
            <a:spAutoFit/>
          </a:bodyPr>
          <a:lstStyle/>
          <a:p>
            <a:r>
              <a:rPr lang="en-IN" sz="1100" i="0" dirty="0">
                <a:solidFill>
                  <a:schemeClr val="tx1"/>
                </a:solidFill>
                <a:effectLst/>
                <a:latin typeface="IBM Plex Sans Light" panose="020B0403050203000203" pitchFamily="34" charset="0"/>
              </a:rPr>
              <a:t>few clouds</a:t>
            </a:r>
            <a:endParaRPr lang="en-IN" sz="1100" dirty="0">
              <a:solidFill>
                <a:schemeClr val="tx1"/>
              </a:solidFill>
              <a:latin typeface="IBM Plex Sans Light" panose="020B0403050203000203" pitchFamily="34" charset="0"/>
            </a:endParaRPr>
          </a:p>
        </p:txBody>
      </p:sp>
      <p:sp>
        <p:nvSpPr>
          <p:cNvPr id="19" name="TextBox 18">
            <a:extLst>
              <a:ext uri="{FF2B5EF4-FFF2-40B4-BE49-F238E27FC236}">
                <a16:creationId xmlns:a16="http://schemas.microsoft.com/office/drawing/2014/main" id="{E3066D8D-1FBC-F6FB-470F-A7069D837B61}"/>
              </a:ext>
            </a:extLst>
          </p:cNvPr>
          <p:cNvSpPr txBox="1"/>
          <p:nvPr/>
        </p:nvSpPr>
        <p:spPr>
          <a:xfrm>
            <a:off x="2461841" y="2095500"/>
            <a:ext cx="761535" cy="261610"/>
          </a:xfrm>
          <a:prstGeom prst="rect">
            <a:avLst/>
          </a:prstGeom>
          <a:noFill/>
        </p:spPr>
        <p:txBody>
          <a:bodyPr wrap="square" rtlCol="0">
            <a:spAutoFit/>
          </a:bodyPr>
          <a:lstStyle/>
          <a:p>
            <a:r>
              <a:rPr lang="en-IN" sz="1100" dirty="0">
                <a:solidFill>
                  <a:schemeClr val="tx1"/>
                </a:solidFill>
                <a:latin typeface="IBM Plex Sans Light" panose="020B0403050203000203" pitchFamily="34" charset="0"/>
              </a:rPr>
              <a:t>clear sky</a:t>
            </a:r>
          </a:p>
        </p:txBody>
      </p:sp>
      <p:sp>
        <p:nvSpPr>
          <p:cNvPr id="20" name="TextBox 19">
            <a:extLst>
              <a:ext uri="{FF2B5EF4-FFF2-40B4-BE49-F238E27FC236}">
                <a16:creationId xmlns:a16="http://schemas.microsoft.com/office/drawing/2014/main" id="{B21FAE41-89DF-28EE-CDD8-1DEEAB8CF341}"/>
              </a:ext>
            </a:extLst>
          </p:cNvPr>
          <p:cNvSpPr txBox="1"/>
          <p:nvPr/>
        </p:nvSpPr>
        <p:spPr>
          <a:xfrm>
            <a:off x="4336012" y="2095500"/>
            <a:ext cx="471975" cy="261610"/>
          </a:xfrm>
          <a:prstGeom prst="rect">
            <a:avLst/>
          </a:prstGeom>
          <a:noFill/>
        </p:spPr>
        <p:txBody>
          <a:bodyPr wrap="square" rtlCol="0">
            <a:spAutoFit/>
          </a:bodyPr>
          <a:lstStyle/>
          <a:p>
            <a:r>
              <a:rPr lang="en-IN" sz="1100" dirty="0">
                <a:solidFill>
                  <a:schemeClr val="tx1"/>
                </a:solidFill>
                <a:latin typeface="IBM Plex Sans Light" panose="020B0403050203000203" pitchFamily="34" charset="0"/>
              </a:rPr>
              <a:t>mist</a:t>
            </a:r>
          </a:p>
        </p:txBody>
      </p:sp>
      <p:sp>
        <p:nvSpPr>
          <p:cNvPr id="21" name="TextBox 20">
            <a:extLst>
              <a:ext uri="{FF2B5EF4-FFF2-40B4-BE49-F238E27FC236}">
                <a16:creationId xmlns:a16="http://schemas.microsoft.com/office/drawing/2014/main" id="{7133565E-B47A-395B-9539-8540CA20B3EB}"/>
              </a:ext>
            </a:extLst>
          </p:cNvPr>
          <p:cNvSpPr txBox="1"/>
          <p:nvPr/>
        </p:nvSpPr>
        <p:spPr>
          <a:xfrm>
            <a:off x="6237086" y="2095500"/>
            <a:ext cx="556028" cy="261610"/>
          </a:xfrm>
          <a:prstGeom prst="rect">
            <a:avLst/>
          </a:prstGeom>
          <a:noFill/>
        </p:spPr>
        <p:txBody>
          <a:bodyPr wrap="square" rtlCol="0">
            <a:spAutoFit/>
          </a:bodyPr>
          <a:lstStyle/>
          <a:p>
            <a:r>
              <a:rPr lang="en-IN" sz="1100" dirty="0">
                <a:solidFill>
                  <a:schemeClr val="tx1"/>
                </a:solidFill>
                <a:latin typeface="IBM Plex Sans Light" panose="020B0403050203000203" pitchFamily="34" charset="0"/>
              </a:rPr>
              <a:t>snow</a:t>
            </a:r>
          </a:p>
        </p:txBody>
      </p:sp>
      <p:sp>
        <p:nvSpPr>
          <p:cNvPr id="23" name="TextBox 22">
            <a:extLst>
              <a:ext uri="{FF2B5EF4-FFF2-40B4-BE49-F238E27FC236}">
                <a16:creationId xmlns:a16="http://schemas.microsoft.com/office/drawing/2014/main" id="{0B13463B-1231-1975-537F-B54E9E8A140E}"/>
              </a:ext>
            </a:extLst>
          </p:cNvPr>
          <p:cNvSpPr txBox="1"/>
          <p:nvPr/>
        </p:nvSpPr>
        <p:spPr>
          <a:xfrm>
            <a:off x="791563" y="3893820"/>
            <a:ext cx="1079974" cy="261610"/>
          </a:xfrm>
          <a:prstGeom prst="rect">
            <a:avLst/>
          </a:prstGeom>
          <a:noFill/>
        </p:spPr>
        <p:txBody>
          <a:bodyPr wrap="square" rtlCol="0">
            <a:spAutoFit/>
          </a:bodyPr>
          <a:lstStyle/>
          <a:p>
            <a:r>
              <a:rPr lang="en-IN" sz="1100" dirty="0">
                <a:solidFill>
                  <a:schemeClr val="tx1"/>
                </a:solidFill>
                <a:latin typeface="IBM Plex Sans Light" panose="020B0403050203000203" pitchFamily="34" charset="0"/>
              </a:rPr>
              <a:t>thunderstorm</a:t>
            </a:r>
          </a:p>
        </p:txBody>
      </p:sp>
      <p:sp>
        <p:nvSpPr>
          <p:cNvPr id="24" name="TextBox 23">
            <a:extLst>
              <a:ext uri="{FF2B5EF4-FFF2-40B4-BE49-F238E27FC236}">
                <a16:creationId xmlns:a16="http://schemas.microsoft.com/office/drawing/2014/main" id="{A45230BC-003B-ED9A-5E6E-14C2D58F7EBB}"/>
              </a:ext>
            </a:extLst>
          </p:cNvPr>
          <p:cNvSpPr txBox="1"/>
          <p:nvPr/>
        </p:nvSpPr>
        <p:spPr>
          <a:xfrm>
            <a:off x="2406006" y="3890010"/>
            <a:ext cx="952500" cy="261610"/>
          </a:xfrm>
          <a:prstGeom prst="rect">
            <a:avLst/>
          </a:prstGeom>
          <a:noFill/>
        </p:spPr>
        <p:txBody>
          <a:bodyPr wrap="square" rtlCol="0">
            <a:spAutoFit/>
          </a:bodyPr>
          <a:lstStyle/>
          <a:p>
            <a:r>
              <a:rPr lang="en-IN" sz="1100" dirty="0">
                <a:solidFill>
                  <a:schemeClr val="tx1"/>
                </a:solidFill>
                <a:latin typeface="IBM Plex Sans Light" panose="020B0403050203000203" pitchFamily="34" charset="0"/>
              </a:rPr>
              <a:t>shower rain</a:t>
            </a:r>
          </a:p>
        </p:txBody>
      </p:sp>
      <p:sp>
        <p:nvSpPr>
          <p:cNvPr id="25" name="TextBox 24">
            <a:extLst>
              <a:ext uri="{FF2B5EF4-FFF2-40B4-BE49-F238E27FC236}">
                <a16:creationId xmlns:a16="http://schemas.microsoft.com/office/drawing/2014/main" id="{FEC3191D-4A71-16C8-E2F5-77567070EDCD}"/>
              </a:ext>
            </a:extLst>
          </p:cNvPr>
          <p:cNvSpPr txBox="1"/>
          <p:nvPr/>
        </p:nvSpPr>
        <p:spPr>
          <a:xfrm>
            <a:off x="3956712" y="3890010"/>
            <a:ext cx="1230574" cy="261610"/>
          </a:xfrm>
          <a:prstGeom prst="rect">
            <a:avLst/>
          </a:prstGeom>
          <a:noFill/>
        </p:spPr>
        <p:txBody>
          <a:bodyPr wrap="square" rtlCol="0">
            <a:spAutoFit/>
          </a:bodyPr>
          <a:lstStyle/>
          <a:p>
            <a:r>
              <a:rPr lang="en-IN" sz="1100" b="0" i="0" dirty="0">
                <a:solidFill>
                  <a:srgbClr val="48484A"/>
                </a:solidFill>
                <a:effectLst/>
                <a:latin typeface="IBM Plex Sans Light" panose="020B0403050203000203" pitchFamily="34" charset="0"/>
              </a:rPr>
              <a:t>scattered clouds</a:t>
            </a:r>
            <a:endParaRPr lang="en-IN" sz="1000" dirty="0">
              <a:solidFill>
                <a:schemeClr val="tx1"/>
              </a:solidFill>
              <a:latin typeface="IBM Plex Sans Light" panose="020B0403050203000203" pitchFamily="34" charset="0"/>
            </a:endParaRPr>
          </a:p>
        </p:txBody>
      </p:sp>
      <p:sp>
        <p:nvSpPr>
          <p:cNvPr id="26" name="TextBox 25">
            <a:extLst>
              <a:ext uri="{FF2B5EF4-FFF2-40B4-BE49-F238E27FC236}">
                <a16:creationId xmlns:a16="http://schemas.microsoft.com/office/drawing/2014/main" id="{01603004-9AAE-0F4A-5E99-CCD220F62289}"/>
              </a:ext>
            </a:extLst>
          </p:cNvPr>
          <p:cNvSpPr txBox="1"/>
          <p:nvPr/>
        </p:nvSpPr>
        <p:spPr>
          <a:xfrm>
            <a:off x="6366510" y="3890010"/>
            <a:ext cx="426604" cy="261610"/>
          </a:xfrm>
          <a:prstGeom prst="rect">
            <a:avLst/>
          </a:prstGeom>
          <a:noFill/>
        </p:spPr>
        <p:txBody>
          <a:bodyPr wrap="square" rtlCol="0">
            <a:spAutoFit/>
          </a:bodyPr>
          <a:lstStyle/>
          <a:p>
            <a:r>
              <a:rPr lang="en-IN" sz="1100" dirty="0">
                <a:solidFill>
                  <a:schemeClr val="tx1"/>
                </a:solidFill>
                <a:latin typeface="IBM Plex Sans Light" panose="020B0403050203000203" pitchFamily="34" charset="0"/>
              </a:rPr>
              <a:t>rain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4"/>
        <p:cNvGrpSpPr/>
        <p:nvPr/>
      </p:nvGrpSpPr>
      <p:grpSpPr>
        <a:xfrm>
          <a:off x="0" y="0"/>
          <a:ext cx="0" cy="0"/>
          <a:chOff x="0" y="0"/>
          <a:chExt cx="0" cy="0"/>
        </a:xfrm>
      </p:grpSpPr>
      <p:sp>
        <p:nvSpPr>
          <p:cNvPr id="235" name="Google Shape;235;p24"/>
          <p:cNvSpPr txBox="1">
            <a:spLocks noGrp="1"/>
          </p:cNvSpPr>
          <p:nvPr>
            <p:ph type="title"/>
          </p:nvPr>
        </p:nvSpPr>
        <p:spPr>
          <a:xfrm>
            <a:off x="914575" y="495875"/>
            <a:ext cx="3909000" cy="81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Conclusion</a:t>
            </a:r>
            <a:endParaRPr dirty="0"/>
          </a:p>
        </p:txBody>
      </p:sp>
      <p:sp>
        <p:nvSpPr>
          <p:cNvPr id="236" name="Google Shape;236;p24"/>
          <p:cNvSpPr txBox="1">
            <a:spLocks noGrp="1"/>
          </p:cNvSpPr>
          <p:nvPr>
            <p:ph type="body" idx="1"/>
          </p:nvPr>
        </p:nvSpPr>
        <p:spPr>
          <a:xfrm>
            <a:off x="0" y="1308874"/>
            <a:ext cx="3668233" cy="4092465"/>
          </a:xfrm>
          <a:prstGeom prst="rect">
            <a:avLst/>
          </a:prstGeom>
        </p:spPr>
        <p:txBody>
          <a:bodyPr spcFirstLastPara="1" wrap="square" lIns="0" tIns="0" rIns="0" bIns="0" anchor="t" anchorCtr="0">
            <a:noAutofit/>
          </a:bodyPr>
          <a:lstStyle/>
          <a:p>
            <a:pPr marL="101600" indent="0" algn="just">
              <a:buNone/>
            </a:pPr>
            <a:r>
              <a:rPr lang="en-GB" sz="1400" b="0" i="0" dirty="0">
                <a:solidFill>
                  <a:srgbClr val="212529"/>
                </a:solidFill>
                <a:effectLst/>
                <a:latin typeface="IBM Plex Sans Light" panose="020B0403050203000203" pitchFamily="34" charset="0"/>
              </a:rPr>
              <a:t>From this presentation, greater local weather condition data is provided to meteorological departments across the world to make predictions in different regions more accurate and quicker. This data is then linked to all the sensors globally which creates more data for everyone as a whole. By installing a weather monitoring system at home, you are supporting the growth and development of this field, because of contributing to worthy data that can further help these departments. It can have a significant meaning for future developments in weather prediction technology, making our lives more efficient.</a:t>
            </a:r>
          </a:p>
        </p:txBody>
      </p:sp>
      <p:sp>
        <p:nvSpPr>
          <p:cNvPr id="237" name="Google Shape;237;p24"/>
          <p:cNvSpPr txBox="1">
            <a:spLocks noGrp="1"/>
          </p:cNvSpPr>
          <p:nvPr>
            <p:ph type="sldNum" idx="12"/>
          </p:nvPr>
        </p:nvSpPr>
        <p:spPr>
          <a:xfrm>
            <a:off x="8694775" y="4749850"/>
            <a:ext cx="4494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47"/>
          <p:cNvSpPr txBox="1">
            <a:spLocks noGrp="1"/>
          </p:cNvSpPr>
          <p:nvPr>
            <p:ph type="title"/>
          </p:nvPr>
        </p:nvSpPr>
        <p:spPr>
          <a:xfrm>
            <a:off x="914575" y="495875"/>
            <a:ext cx="6026700" cy="81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Team Presentation</a:t>
            </a:r>
            <a:endParaRPr/>
          </a:p>
        </p:txBody>
      </p:sp>
      <p:sp>
        <p:nvSpPr>
          <p:cNvPr id="599" name="Google Shape;599;p47"/>
          <p:cNvSpPr txBox="1">
            <a:spLocks noGrp="1"/>
          </p:cNvSpPr>
          <p:nvPr>
            <p:ph type="sldNum" idx="12"/>
          </p:nvPr>
        </p:nvSpPr>
        <p:spPr>
          <a:xfrm>
            <a:off x="8557525" y="0"/>
            <a:ext cx="4341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600" name="Google Shape;600;p47"/>
          <p:cNvPicPr preferRelativeResize="0"/>
          <p:nvPr/>
        </p:nvPicPr>
        <p:blipFill rotWithShape="1">
          <a:blip r:embed="rId3"/>
          <a:srcRect l="19741" t="4467" r="20689" b="49469"/>
          <a:stretch/>
        </p:blipFill>
        <p:spPr>
          <a:xfrm>
            <a:off x="854100" y="1759975"/>
            <a:ext cx="1490400" cy="1489200"/>
          </a:xfrm>
          <a:prstGeom prst="ellipse">
            <a:avLst/>
          </a:prstGeom>
          <a:noFill/>
          <a:ln>
            <a:noFill/>
          </a:ln>
        </p:spPr>
      </p:pic>
      <p:sp>
        <p:nvSpPr>
          <p:cNvPr id="601" name="Google Shape;601;p47"/>
          <p:cNvSpPr txBox="1"/>
          <p:nvPr/>
        </p:nvSpPr>
        <p:spPr>
          <a:xfrm>
            <a:off x="860325" y="3379000"/>
            <a:ext cx="1489200" cy="455626"/>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IBM Plex Sans"/>
                <a:ea typeface="IBM Plex Sans"/>
                <a:cs typeface="IBM Plex Sans"/>
                <a:sym typeface="IBM Plex Sans"/>
              </a:rPr>
              <a:t>Atharva Narkhede</a:t>
            </a:r>
            <a:br>
              <a:rPr lang="en" dirty="0">
                <a:latin typeface="IBM Plex Sans"/>
                <a:ea typeface="IBM Plex Sans"/>
                <a:cs typeface="IBM Plex Sans"/>
                <a:sym typeface="IBM Plex Sans"/>
              </a:rPr>
            </a:br>
            <a:r>
              <a:rPr lang="en" sz="1000" dirty="0">
                <a:solidFill>
                  <a:schemeClr val="dk2"/>
                </a:solidFill>
                <a:latin typeface="IBM Plex Sans"/>
                <a:ea typeface="IBM Plex Sans"/>
                <a:cs typeface="IBM Plex Sans"/>
                <a:sym typeface="IBM Plex Sans"/>
              </a:rPr>
              <a:t>AP21110011028</a:t>
            </a:r>
            <a:endParaRPr sz="800" dirty="0">
              <a:solidFill>
                <a:schemeClr val="dk2"/>
              </a:solidFill>
              <a:latin typeface="IBM Plex Sans"/>
              <a:ea typeface="IBM Plex Sans"/>
              <a:cs typeface="IBM Plex Sans"/>
              <a:sym typeface="IBM Plex Sans"/>
            </a:endParaRPr>
          </a:p>
          <a:p>
            <a:pPr marL="0" lvl="0" indent="0" algn="ctr" rtl="0">
              <a:spcBef>
                <a:spcPts val="400"/>
              </a:spcBef>
              <a:spcAft>
                <a:spcPts val="400"/>
              </a:spcAft>
              <a:buNone/>
            </a:pPr>
            <a:endParaRPr dirty="0">
              <a:latin typeface="IBM Plex Sans"/>
              <a:ea typeface="IBM Plex Sans"/>
              <a:cs typeface="IBM Plex Sans"/>
              <a:sym typeface="IBM Plex Sans"/>
            </a:endParaRPr>
          </a:p>
        </p:txBody>
      </p:sp>
      <p:pic>
        <p:nvPicPr>
          <p:cNvPr id="602" name="Google Shape;602;p47"/>
          <p:cNvPicPr preferRelativeResize="0"/>
          <p:nvPr/>
        </p:nvPicPr>
        <p:blipFill rotWithShape="1">
          <a:blip r:embed="rId4"/>
          <a:srcRect l="26610" t="12530" r="25293" b="52410"/>
          <a:stretch/>
        </p:blipFill>
        <p:spPr>
          <a:xfrm>
            <a:off x="2835024" y="1758774"/>
            <a:ext cx="1489199" cy="1489200"/>
          </a:xfrm>
          <a:prstGeom prst="ellipse">
            <a:avLst/>
          </a:prstGeom>
          <a:noFill/>
          <a:ln>
            <a:noFill/>
          </a:ln>
        </p:spPr>
      </p:pic>
      <p:pic>
        <p:nvPicPr>
          <p:cNvPr id="604" name="Google Shape;604;p47"/>
          <p:cNvPicPr preferRelativeResize="0"/>
          <p:nvPr/>
        </p:nvPicPr>
        <p:blipFill rotWithShape="1">
          <a:blip r:embed="rId5"/>
          <a:srcRect l="32938" t="18460" r="25031" b="51018"/>
          <a:stretch/>
        </p:blipFill>
        <p:spPr>
          <a:xfrm>
            <a:off x="4814750" y="1759975"/>
            <a:ext cx="1489200" cy="1489200"/>
          </a:xfrm>
          <a:prstGeom prst="ellipse">
            <a:avLst/>
          </a:prstGeom>
          <a:noFill/>
          <a:ln>
            <a:noFill/>
          </a:ln>
        </p:spPr>
      </p:pic>
      <p:sp>
        <p:nvSpPr>
          <p:cNvPr id="2" name="Google Shape;601;p47">
            <a:extLst>
              <a:ext uri="{FF2B5EF4-FFF2-40B4-BE49-F238E27FC236}">
                <a16:creationId xmlns:a16="http://schemas.microsoft.com/office/drawing/2014/main" id="{666F8F49-2110-DAFF-B784-C8C52C44499B}"/>
              </a:ext>
            </a:extLst>
          </p:cNvPr>
          <p:cNvSpPr txBox="1"/>
          <p:nvPr/>
        </p:nvSpPr>
        <p:spPr>
          <a:xfrm>
            <a:off x="2835025" y="3379000"/>
            <a:ext cx="1489200" cy="455626"/>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IBM Plex Sans"/>
                <a:ea typeface="IBM Plex Sans"/>
                <a:cs typeface="IBM Plex Sans"/>
                <a:sym typeface="IBM Plex Sans"/>
              </a:rPr>
              <a:t>Ankush Kumar</a:t>
            </a:r>
            <a:br>
              <a:rPr lang="en" dirty="0">
                <a:latin typeface="IBM Plex Sans"/>
                <a:ea typeface="IBM Plex Sans"/>
                <a:cs typeface="IBM Plex Sans"/>
                <a:sym typeface="IBM Plex Sans"/>
              </a:rPr>
            </a:br>
            <a:r>
              <a:rPr lang="en" sz="1000" dirty="0">
                <a:solidFill>
                  <a:schemeClr val="dk2"/>
                </a:solidFill>
                <a:latin typeface="IBM Plex Sans"/>
                <a:ea typeface="IBM Plex Sans"/>
                <a:cs typeface="IBM Plex Sans"/>
                <a:sym typeface="IBM Plex Sans"/>
              </a:rPr>
              <a:t>AP21110011026</a:t>
            </a:r>
            <a:endParaRPr sz="800" dirty="0">
              <a:solidFill>
                <a:schemeClr val="dk2"/>
              </a:solidFill>
              <a:latin typeface="IBM Plex Sans"/>
              <a:ea typeface="IBM Plex Sans"/>
              <a:cs typeface="IBM Plex Sans"/>
              <a:sym typeface="IBM Plex Sans"/>
            </a:endParaRPr>
          </a:p>
          <a:p>
            <a:pPr marL="0" lvl="0" indent="0" algn="ctr" rtl="0">
              <a:spcBef>
                <a:spcPts val="400"/>
              </a:spcBef>
              <a:spcAft>
                <a:spcPts val="400"/>
              </a:spcAft>
              <a:buNone/>
            </a:pPr>
            <a:endParaRPr dirty="0">
              <a:latin typeface="IBM Plex Sans"/>
              <a:ea typeface="IBM Plex Sans"/>
              <a:cs typeface="IBM Plex Sans"/>
              <a:sym typeface="IBM Plex Sans"/>
            </a:endParaRPr>
          </a:p>
        </p:txBody>
      </p:sp>
      <p:sp>
        <p:nvSpPr>
          <p:cNvPr id="3" name="Google Shape;601;p47">
            <a:extLst>
              <a:ext uri="{FF2B5EF4-FFF2-40B4-BE49-F238E27FC236}">
                <a16:creationId xmlns:a16="http://schemas.microsoft.com/office/drawing/2014/main" id="{8F36CB78-56F2-E075-797F-D5CFC6FFEC77}"/>
              </a:ext>
            </a:extLst>
          </p:cNvPr>
          <p:cNvSpPr txBox="1"/>
          <p:nvPr/>
        </p:nvSpPr>
        <p:spPr>
          <a:xfrm>
            <a:off x="6793275" y="3379000"/>
            <a:ext cx="1489200" cy="455626"/>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IBM Plex Sans"/>
                <a:ea typeface="IBM Plex Sans"/>
                <a:cs typeface="IBM Plex Sans"/>
                <a:sym typeface="IBM Plex Sans"/>
              </a:rPr>
              <a:t>Prafull Raj</a:t>
            </a:r>
          </a:p>
          <a:p>
            <a:pPr marL="0" lvl="0" indent="0" algn="ctr" rtl="0">
              <a:spcBef>
                <a:spcPts val="0"/>
              </a:spcBef>
              <a:spcAft>
                <a:spcPts val="0"/>
              </a:spcAft>
              <a:buNone/>
            </a:pPr>
            <a:r>
              <a:rPr lang="en" sz="1000" dirty="0">
                <a:solidFill>
                  <a:schemeClr val="dk2"/>
                </a:solidFill>
                <a:latin typeface="IBM Plex Sans"/>
                <a:ea typeface="IBM Plex Sans"/>
                <a:cs typeface="IBM Plex Sans"/>
                <a:sym typeface="IBM Plex Sans"/>
              </a:rPr>
              <a:t>AP21110011016</a:t>
            </a:r>
            <a:endParaRPr sz="800" dirty="0">
              <a:solidFill>
                <a:schemeClr val="dk2"/>
              </a:solidFill>
              <a:latin typeface="IBM Plex Sans"/>
              <a:ea typeface="IBM Plex Sans"/>
              <a:cs typeface="IBM Plex Sans"/>
              <a:sym typeface="IBM Plex Sans"/>
            </a:endParaRPr>
          </a:p>
          <a:p>
            <a:pPr marL="0" lvl="0" indent="0" algn="ctr" rtl="0">
              <a:spcBef>
                <a:spcPts val="400"/>
              </a:spcBef>
              <a:spcAft>
                <a:spcPts val="400"/>
              </a:spcAft>
              <a:buNone/>
            </a:pPr>
            <a:endParaRPr dirty="0">
              <a:latin typeface="IBM Plex Sans"/>
              <a:ea typeface="IBM Plex Sans"/>
              <a:cs typeface="IBM Plex Sans"/>
              <a:sym typeface="IBM Plex Sans"/>
            </a:endParaRPr>
          </a:p>
        </p:txBody>
      </p:sp>
      <p:sp>
        <p:nvSpPr>
          <p:cNvPr id="4" name="Google Shape;601;p47">
            <a:extLst>
              <a:ext uri="{FF2B5EF4-FFF2-40B4-BE49-F238E27FC236}">
                <a16:creationId xmlns:a16="http://schemas.microsoft.com/office/drawing/2014/main" id="{D4B51EBB-BEBA-E512-2FF9-7EAC35FB1035}"/>
              </a:ext>
            </a:extLst>
          </p:cNvPr>
          <p:cNvSpPr txBox="1"/>
          <p:nvPr/>
        </p:nvSpPr>
        <p:spPr>
          <a:xfrm>
            <a:off x="4818575" y="3379000"/>
            <a:ext cx="1489200" cy="455626"/>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IBM Plex Sans"/>
                <a:ea typeface="IBM Plex Sans"/>
                <a:cs typeface="IBM Plex Sans"/>
                <a:sym typeface="IBM Plex Sans"/>
              </a:rPr>
              <a:t>Rahul Bajaj</a:t>
            </a:r>
          </a:p>
          <a:p>
            <a:pPr marL="0" lvl="0" indent="0" algn="ctr" rtl="0">
              <a:spcBef>
                <a:spcPts val="0"/>
              </a:spcBef>
              <a:spcAft>
                <a:spcPts val="0"/>
              </a:spcAft>
              <a:buNone/>
            </a:pPr>
            <a:r>
              <a:rPr lang="en" sz="1000" dirty="0">
                <a:solidFill>
                  <a:schemeClr val="dk2"/>
                </a:solidFill>
                <a:latin typeface="IBM Plex Sans"/>
                <a:ea typeface="IBM Plex Sans"/>
                <a:cs typeface="IBM Plex Sans"/>
                <a:sym typeface="IBM Plex Sans"/>
              </a:rPr>
              <a:t>AP21110011022</a:t>
            </a:r>
            <a:endParaRPr sz="800" dirty="0">
              <a:solidFill>
                <a:schemeClr val="dk2"/>
              </a:solidFill>
              <a:latin typeface="IBM Plex Sans"/>
              <a:ea typeface="IBM Plex Sans"/>
              <a:cs typeface="IBM Plex Sans"/>
              <a:sym typeface="IBM Plex Sans"/>
            </a:endParaRPr>
          </a:p>
          <a:p>
            <a:pPr marL="0" lvl="0" indent="0" algn="ctr" rtl="0">
              <a:spcBef>
                <a:spcPts val="400"/>
              </a:spcBef>
              <a:spcAft>
                <a:spcPts val="400"/>
              </a:spcAft>
              <a:buNone/>
            </a:pPr>
            <a:endParaRPr dirty="0">
              <a:latin typeface="IBM Plex Sans"/>
              <a:ea typeface="IBM Plex Sans"/>
              <a:cs typeface="IBM Plex Sans"/>
              <a:sym typeface="IBM Plex Sans"/>
            </a:endParaRPr>
          </a:p>
        </p:txBody>
      </p:sp>
      <p:pic>
        <p:nvPicPr>
          <p:cNvPr id="5" name="Google Shape;604;p47">
            <a:extLst>
              <a:ext uri="{FF2B5EF4-FFF2-40B4-BE49-F238E27FC236}">
                <a16:creationId xmlns:a16="http://schemas.microsoft.com/office/drawing/2014/main" id="{D9661555-1726-F644-C924-370B0F3AC690}"/>
              </a:ext>
            </a:extLst>
          </p:cNvPr>
          <p:cNvPicPr preferRelativeResize="0"/>
          <p:nvPr/>
        </p:nvPicPr>
        <p:blipFill rotWithShape="1">
          <a:blip r:embed="rId6"/>
          <a:srcRect l="5117" t="9295" r="21744" b="57836"/>
          <a:stretch/>
        </p:blipFill>
        <p:spPr>
          <a:xfrm>
            <a:off x="6799500" y="1758774"/>
            <a:ext cx="1490400" cy="1490400"/>
          </a:xfrm>
          <a:prstGeom prst="ellips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7"/>
          <p:cNvSpPr txBox="1">
            <a:spLocks noGrp="1"/>
          </p:cNvSpPr>
          <p:nvPr>
            <p:ph type="ctrTitle" idx="4294967295"/>
          </p:nvPr>
        </p:nvSpPr>
        <p:spPr>
          <a:xfrm>
            <a:off x="1743120" y="923120"/>
            <a:ext cx="5657760" cy="329726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000" i="1" dirty="0">
                <a:solidFill>
                  <a:schemeClr val="accent1"/>
                </a:solidFill>
              </a:rPr>
              <a:t>Thank You!</a:t>
            </a:r>
            <a:endParaRPr sz="8000" i="1" dirty="0">
              <a:solidFill>
                <a:schemeClr val="accent1"/>
              </a:solidFill>
            </a:endParaRPr>
          </a:p>
        </p:txBody>
      </p:sp>
      <p:sp>
        <p:nvSpPr>
          <p:cNvPr id="405" name="Google Shape;405;p37"/>
          <p:cNvSpPr txBox="1">
            <a:spLocks noGrp="1"/>
          </p:cNvSpPr>
          <p:nvPr>
            <p:ph type="sldNum" idx="12"/>
          </p:nvPr>
        </p:nvSpPr>
        <p:spPr>
          <a:xfrm>
            <a:off x="8557525" y="0"/>
            <a:ext cx="4341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03"/>
                                        </p:tgtEl>
                                        <p:attrNameLst>
                                          <p:attrName>style.visibility</p:attrName>
                                        </p:attrNameLst>
                                      </p:cBhvr>
                                      <p:to>
                                        <p:strVal val="visible"/>
                                      </p:to>
                                    </p:set>
                                    <p:anim calcmode="lin" valueType="num">
                                      <p:cBhvr additive="base">
                                        <p:cTn id="7" dur="500" fill="hold"/>
                                        <p:tgtEl>
                                          <p:spTgt spid="403"/>
                                        </p:tgtEl>
                                        <p:attrNameLst>
                                          <p:attrName>ppt_x</p:attrName>
                                        </p:attrNameLst>
                                      </p:cBhvr>
                                      <p:tavLst>
                                        <p:tav tm="0">
                                          <p:val>
                                            <p:strVal val="#ppt_x"/>
                                          </p:val>
                                        </p:tav>
                                        <p:tav tm="100000">
                                          <p:val>
                                            <p:strVal val="#ppt_x"/>
                                          </p:val>
                                        </p:tav>
                                      </p:tavLst>
                                    </p:anim>
                                    <p:anim calcmode="lin" valueType="num">
                                      <p:cBhvr additive="base">
                                        <p:cTn id="8" dur="500" fill="hold"/>
                                        <p:tgtEl>
                                          <p:spTgt spid="4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body" idx="1"/>
          </p:nvPr>
        </p:nvSpPr>
        <p:spPr>
          <a:xfrm>
            <a:off x="2746950" y="1037200"/>
            <a:ext cx="3650100" cy="3069000"/>
          </a:xfrm>
          <a:prstGeom prst="rect">
            <a:avLst/>
          </a:prstGeom>
        </p:spPr>
        <p:txBody>
          <a:bodyPr spcFirstLastPara="1" wrap="square" lIns="0" tIns="0" rIns="0" bIns="0" anchor="ctr" anchorCtr="0">
            <a:noAutofit/>
          </a:bodyPr>
          <a:lstStyle/>
          <a:p>
            <a:pPr marL="0" lvl="0" indent="0" algn="ctr" rtl="0">
              <a:spcBef>
                <a:spcPts val="600"/>
              </a:spcBef>
              <a:spcAft>
                <a:spcPts val="0"/>
              </a:spcAft>
              <a:buNone/>
            </a:pPr>
            <a:r>
              <a:rPr lang="en-GB" b="0" i="0" dirty="0">
                <a:solidFill>
                  <a:srgbClr val="101010"/>
                </a:solidFill>
                <a:effectLst/>
                <a:latin typeface="helvetica neue"/>
              </a:rPr>
              <a:t>Sunshine is delicious, rain is refreshing, wind braces us up, snow is exhilarating; there is really no such thing as bad weather, only different kinds of good weather.</a:t>
            </a:r>
            <a:endParaRPr dirty="0"/>
          </a:p>
        </p:txBody>
      </p:sp>
      <p:sp>
        <p:nvSpPr>
          <p:cNvPr id="186" name="Google Shape;186;p19"/>
          <p:cNvSpPr txBox="1">
            <a:spLocks noGrp="1"/>
          </p:cNvSpPr>
          <p:nvPr>
            <p:ph type="sldNum" idx="12"/>
          </p:nvPr>
        </p:nvSpPr>
        <p:spPr>
          <a:xfrm>
            <a:off x="4354950" y="0"/>
            <a:ext cx="4341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fade">
                                      <p:cBhvr>
                                        <p:cTn id="7" dur="500"/>
                                        <p:tgtEl>
                                          <p:spTgt spid="185"/>
                                        </p:tgtEl>
                                      </p:cBhvr>
                                    </p:animEffect>
                                  </p:childTnLst>
                                </p:cTn>
                              </p:par>
                              <p:par>
                                <p:cTn id="8" presetID="23" presetClass="entr" presetSubtype="16" fill="hold" grpId="1"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p:cTn id="10" dur="500" fill="hold"/>
                                        <p:tgtEl>
                                          <p:spTgt spid="185"/>
                                        </p:tgtEl>
                                        <p:attrNameLst>
                                          <p:attrName>ppt_w</p:attrName>
                                        </p:attrNameLst>
                                      </p:cBhvr>
                                      <p:tavLst>
                                        <p:tav tm="0">
                                          <p:val>
                                            <p:fltVal val="0"/>
                                          </p:val>
                                        </p:tav>
                                        <p:tav tm="100000">
                                          <p:val>
                                            <p:strVal val="#ppt_w"/>
                                          </p:val>
                                        </p:tav>
                                      </p:tavLst>
                                    </p:anim>
                                    <p:anim calcmode="lin" valueType="num">
                                      <p:cBhvr>
                                        <p:cTn id="11" dur="500" fill="hold"/>
                                        <p:tgtEl>
                                          <p:spTgt spid="18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p:bldP spid="185"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89"/>
        <p:cNvGrpSpPr/>
        <p:nvPr/>
      </p:nvGrpSpPr>
      <p:grpSpPr>
        <a:xfrm>
          <a:off x="0" y="0"/>
          <a:ext cx="0" cy="0"/>
          <a:chOff x="0" y="0"/>
          <a:chExt cx="0" cy="0"/>
        </a:xfrm>
      </p:grpSpPr>
      <p:sp>
        <p:nvSpPr>
          <p:cNvPr id="390" name="Google Shape;390;p36"/>
          <p:cNvSpPr/>
          <p:nvPr/>
        </p:nvSpPr>
        <p:spPr>
          <a:xfrm>
            <a:off x="1751647" y="-386927"/>
            <a:ext cx="8955339" cy="6553812"/>
          </a:xfrm>
          <a:prstGeom prst="parallelogram">
            <a:avLst>
              <a:gd name="adj" fmla="val 55588"/>
            </a:avLst>
          </a:prstGeom>
          <a:gradFill>
            <a:gsLst>
              <a:gs pos="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txBox="1">
            <a:spLocks noGrp="1"/>
          </p:cNvSpPr>
          <p:nvPr>
            <p:ph type="body" idx="4294967295"/>
          </p:nvPr>
        </p:nvSpPr>
        <p:spPr>
          <a:xfrm>
            <a:off x="864604" y="612947"/>
            <a:ext cx="4695900" cy="51576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800" dirty="0">
                <a:solidFill>
                  <a:schemeClr val="accent4"/>
                </a:solidFill>
                <a:latin typeface="Merriweather"/>
                <a:ea typeface="Merriweather"/>
                <a:cs typeface="Merriweather"/>
                <a:sym typeface="Merriweather"/>
              </a:rPr>
              <a:t>Desktop Application</a:t>
            </a:r>
            <a:endParaRPr sz="2800" dirty="0">
              <a:solidFill>
                <a:schemeClr val="accent4"/>
              </a:solidFill>
              <a:latin typeface="Merriweather"/>
              <a:ea typeface="Merriweather"/>
              <a:cs typeface="Merriweather"/>
              <a:sym typeface="Merriweather"/>
            </a:endParaRPr>
          </a:p>
        </p:txBody>
      </p:sp>
      <p:sp>
        <p:nvSpPr>
          <p:cNvPr id="392" name="Google Shape;392;p36"/>
          <p:cNvSpPr/>
          <p:nvPr/>
        </p:nvSpPr>
        <p:spPr>
          <a:xfrm>
            <a:off x="4038750" y="2209200"/>
            <a:ext cx="3600000" cy="22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accent3"/>
                </a:solidFill>
                <a:latin typeface="IBM Plex Sans"/>
                <a:ea typeface="IBM Plex Sans"/>
                <a:cs typeface="IBM Plex Sans"/>
                <a:sym typeface="IBM Plex Sans"/>
              </a:rPr>
              <a:t>Place your screenshot here</a:t>
            </a:r>
            <a:endParaRPr sz="1000">
              <a:solidFill>
                <a:schemeClr val="accent3"/>
              </a:solidFill>
              <a:latin typeface="IBM Plex Sans"/>
              <a:ea typeface="IBM Plex Sans"/>
              <a:cs typeface="IBM Plex Sans"/>
              <a:sym typeface="IBM Plex Sans"/>
            </a:endParaRPr>
          </a:p>
        </p:txBody>
      </p:sp>
      <p:sp>
        <p:nvSpPr>
          <p:cNvPr id="393" name="Google Shape;393;p36"/>
          <p:cNvSpPr txBox="1">
            <a:spLocks noGrp="1"/>
          </p:cNvSpPr>
          <p:nvPr>
            <p:ph type="sldNum" idx="12"/>
          </p:nvPr>
        </p:nvSpPr>
        <p:spPr>
          <a:xfrm>
            <a:off x="8557525" y="0"/>
            <a:ext cx="4341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3</a:t>
            </a:fld>
            <a:endParaRPr>
              <a:solidFill>
                <a:schemeClr val="lt1"/>
              </a:solidFill>
            </a:endParaRPr>
          </a:p>
        </p:txBody>
      </p:sp>
      <p:grpSp>
        <p:nvGrpSpPr>
          <p:cNvPr id="394" name="Google Shape;394;p36"/>
          <p:cNvGrpSpPr/>
          <p:nvPr/>
        </p:nvGrpSpPr>
        <p:grpSpPr>
          <a:xfrm>
            <a:off x="3618063" y="2168890"/>
            <a:ext cx="4111807" cy="2712220"/>
            <a:chOff x="1177450" y="241631"/>
            <a:chExt cx="6173152" cy="3616776"/>
          </a:xfrm>
        </p:grpSpPr>
        <p:sp>
          <p:nvSpPr>
            <p:cNvPr id="395" name="Google Shape;395;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100000">
                  <a:schemeClr val="lt2"/>
                </a:gs>
              </a:gsLst>
              <a:lin ang="5400012" scaled="0"/>
            </a:gradFill>
            <a:ln w="952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8DFE3"/>
            </a:solidFill>
            <a:ln>
              <a:solidFill>
                <a:srgbClr val="00206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a:solidFill>
                <a:srgbClr val="00206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D8DFE3"/>
            </a:solidFill>
            <a:ln>
              <a:solidFill>
                <a:srgbClr val="00206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E0080BFD-9ABA-D61E-E8E7-DD20BF1AB09C}"/>
              </a:ext>
            </a:extLst>
          </p:cNvPr>
          <p:cNvPicPr>
            <a:picLocks noChangeAspect="1"/>
          </p:cNvPicPr>
          <p:nvPr/>
        </p:nvPicPr>
        <p:blipFill>
          <a:blip r:embed="rId3"/>
          <a:stretch>
            <a:fillRect/>
          </a:stretch>
        </p:blipFill>
        <p:spPr>
          <a:xfrm>
            <a:off x="4038750" y="2322758"/>
            <a:ext cx="3255185" cy="2276010"/>
          </a:xfrm>
          <a:prstGeom prst="rect">
            <a:avLst/>
          </a:prstGeom>
        </p:spPr>
      </p:pic>
      <p:pic>
        <p:nvPicPr>
          <p:cNvPr id="8" name="Picture 7">
            <a:extLst>
              <a:ext uri="{FF2B5EF4-FFF2-40B4-BE49-F238E27FC236}">
                <a16:creationId xmlns:a16="http://schemas.microsoft.com/office/drawing/2014/main" id="{CD70BF1A-BCF5-5255-3D2A-0B1E824A7469}"/>
              </a:ext>
            </a:extLst>
          </p:cNvPr>
          <p:cNvPicPr>
            <a:picLocks noChangeAspect="1"/>
          </p:cNvPicPr>
          <p:nvPr/>
        </p:nvPicPr>
        <p:blipFill>
          <a:blip r:embed="rId4"/>
          <a:stretch>
            <a:fillRect/>
          </a:stretch>
        </p:blipFill>
        <p:spPr>
          <a:xfrm>
            <a:off x="1124326" y="2262658"/>
            <a:ext cx="1254642" cy="12546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9" name="Google Shape;219;p22"/>
          <p:cNvSpPr txBox="1">
            <a:spLocks noGrp="1"/>
          </p:cNvSpPr>
          <p:nvPr>
            <p:ph type="title"/>
          </p:nvPr>
        </p:nvSpPr>
        <p:spPr>
          <a:xfrm>
            <a:off x="914575" y="495875"/>
            <a:ext cx="6026700" cy="81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  O</a:t>
            </a:r>
            <a:r>
              <a:rPr lang="en-IN" dirty="0"/>
              <a:t>verview</a:t>
            </a:r>
            <a:endParaRPr dirty="0"/>
          </a:p>
        </p:txBody>
      </p:sp>
      <p:sp>
        <p:nvSpPr>
          <p:cNvPr id="221" name="Google Shape;221;p22"/>
          <p:cNvSpPr txBox="1">
            <a:spLocks noGrp="1"/>
          </p:cNvSpPr>
          <p:nvPr>
            <p:ph type="sldNum" idx="12"/>
          </p:nvPr>
        </p:nvSpPr>
        <p:spPr>
          <a:xfrm>
            <a:off x="8557525" y="0"/>
            <a:ext cx="4341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2" name="TextBox 1">
            <a:extLst>
              <a:ext uri="{FF2B5EF4-FFF2-40B4-BE49-F238E27FC236}">
                <a16:creationId xmlns:a16="http://schemas.microsoft.com/office/drawing/2014/main" id="{15124E9D-C2A3-333C-4712-132CDC495037}"/>
              </a:ext>
            </a:extLst>
          </p:cNvPr>
          <p:cNvSpPr txBox="1"/>
          <p:nvPr/>
        </p:nvSpPr>
        <p:spPr>
          <a:xfrm>
            <a:off x="914575" y="1600637"/>
            <a:ext cx="6026700" cy="3046988"/>
          </a:xfrm>
          <a:prstGeom prst="rect">
            <a:avLst/>
          </a:prstGeom>
          <a:noFill/>
        </p:spPr>
        <p:txBody>
          <a:bodyPr wrap="square">
            <a:spAutoFit/>
          </a:bodyPr>
          <a:lstStyle/>
          <a:p>
            <a:pPr algn="just"/>
            <a:r>
              <a:rPr lang="en-IN" sz="1600" dirty="0">
                <a:latin typeface="IBM Plex Sans Light" panose="020B0403050203000203" pitchFamily="34" charset="0"/>
              </a:rPr>
              <a:t>Weather forecasting is mainly concerned with the prediction of weather condition in the given future time. Weather forecasts provide critical information about future weather. There are various approaches available in weather forecasting, from relatively simple observation of the sky to highly complex computerized mathematical models. The prediction of weather condition is essential for various applications. Some of them are climate monitoring, drought detection, severe weather prediction, agriculture and production, planning in energy industry, aviation industry, communication, pollution dispersal, and so forth.  Accurate prediction of weather conditions is a difficult task due to the dynamic nature of atmosphere.</a:t>
            </a:r>
          </a:p>
        </p:txBody>
      </p:sp>
    </p:spTree>
    <p:extLst>
      <p:ext uri="{BB962C8B-B14F-4D97-AF65-F5344CB8AC3E}">
        <p14:creationId xmlns:p14="http://schemas.microsoft.com/office/powerpoint/2010/main" val="2955089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0"/>
          <p:cNvSpPr txBox="1">
            <a:spLocks noGrp="1"/>
          </p:cNvSpPr>
          <p:nvPr>
            <p:ph type="title"/>
          </p:nvPr>
        </p:nvSpPr>
        <p:spPr>
          <a:xfrm>
            <a:off x="914575" y="495875"/>
            <a:ext cx="6026700" cy="81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Weather Details</a:t>
            </a:r>
            <a:endParaRPr dirty="0"/>
          </a:p>
        </p:txBody>
      </p:sp>
      <p:sp>
        <p:nvSpPr>
          <p:cNvPr id="192" name="Google Shape;192;p20"/>
          <p:cNvSpPr txBox="1">
            <a:spLocks noGrp="1"/>
          </p:cNvSpPr>
          <p:nvPr>
            <p:ph type="body" idx="1"/>
          </p:nvPr>
        </p:nvSpPr>
        <p:spPr>
          <a:xfrm>
            <a:off x="914575" y="1584425"/>
            <a:ext cx="6999600" cy="30632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IN" sz="1800" dirty="0"/>
              <a:t>Temperature</a:t>
            </a:r>
          </a:p>
          <a:p>
            <a:pPr marL="457200" lvl="0" indent="-381000" algn="l" rtl="0">
              <a:spcBef>
                <a:spcPts val="600"/>
              </a:spcBef>
              <a:spcAft>
                <a:spcPts val="0"/>
              </a:spcAft>
              <a:buSzPts val="2400"/>
              <a:buChar char="▰"/>
            </a:pPr>
            <a:r>
              <a:rPr lang="en-IN" sz="1800" dirty="0"/>
              <a:t>Wind Speed</a:t>
            </a:r>
          </a:p>
          <a:p>
            <a:pPr marL="457200" lvl="0" indent="-381000" algn="l" rtl="0">
              <a:spcBef>
                <a:spcPts val="600"/>
              </a:spcBef>
              <a:spcAft>
                <a:spcPts val="0"/>
              </a:spcAft>
              <a:buSzPts val="2400"/>
              <a:buChar char="▰"/>
            </a:pPr>
            <a:r>
              <a:rPr lang="en-IN" sz="1800" dirty="0"/>
              <a:t>Humidity</a:t>
            </a:r>
          </a:p>
          <a:p>
            <a:pPr marL="457200" lvl="0" indent="-381000" algn="l" rtl="0">
              <a:spcBef>
                <a:spcPts val="600"/>
              </a:spcBef>
              <a:spcAft>
                <a:spcPts val="0"/>
              </a:spcAft>
              <a:buSzPts val="2400"/>
              <a:buChar char="▰"/>
            </a:pPr>
            <a:r>
              <a:rPr lang="en-IN" sz="1800" dirty="0"/>
              <a:t>Pressure</a:t>
            </a:r>
          </a:p>
          <a:p>
            <a:pPr marL="457200" lvl="0" indent="-381000" algn="l" rtl="0">
              <a:spcBef>
                <a:spcPts val="600"/>
              </a:spcBef>
              <a:spcAft>
                <a:spcPts val="0"/>
              </a:spcAft>
              <a:buSzPts val="2400"/>
              <a:buChar char="▰"/>
            </a:pPr>
            <a:r>
              <a:rPr lang="en-IN" sz="1800" dirty="0"/>
              <a:t>Visibility</a:t>
            </a:r>
          </a:p>
          <a:p>
            <a:pPr marL="457200" lvl="0" indent="-381000" algn="l" rtl="0">
              <a:spcBef>
                <a:spcPts val="600"/>
              </a:spcBef>
              <a:spcAft>
                <a:spcPts val="0"/>
              </a:spcAft>
              <a:buSzPts val="2400"/>
              <a:buChar char="▰"/>
            </a:pPr>
            <a:r>
              <a:rPr lang="en-IN" sz="1800" dirty="0"/>
              <a:t>UV Index</a:t>
            </a:r>
          </a:p>
          <a:p>
            <a:pPr marL="457200" lvl="0" indent="-381000" algn="l" rtl="0">
              <a:spcBef>
                <a:spcPts val="600"/>
              </a:spcBef>
              <a:spcAft>
                <a:spcPts val="0"/>
              </a:spcAft>
              <a:buSzPts val="2400"/>
              <a:buChar char="▰"/>
            </a:pPr>
            <a:r>
              <a:rPr lang="en-IN" sz="1800" dirty="0"/>
              <a:t>Clouds</a:t>
            </a:r>
          </a:p>
          <a:p>
            <a:pPr marL="457200" lvl="0" indent="-381000" algn="l" rtl="0">
              <a:spcBef>
                <a:spcPts val="600"/>
              </a:spcBef>
              <a:spcAft>
                <a:spcPts val="0"/>
              </a:spcAft>
              <a:buSzPts val="2400"/>
              <a:buChar char="▰"/>
            </a:pPr>
            <a:r>
              <a:rPr lang="en-IN" sz="1800" dirty="0"/>
              <a:t>Dew Point</a:t>
            </a:r>
            <a:endParaRPr sz="1800" dirty="0"/>
          </a:p>
        </p:txBody>
      </p:sp>
      <p:sp>
        <p:nvSpPr>
          <p:cNvPr id="193" name="Google Shape;193;p20"/>
          <p:cNvSpPr txBox="1">
            <a:spLocks noGrp="1"/>
          </p:cNvSpPr>
          <p:nvPr>
            <p:ph type="sldNum" idx="12"/>
          </p:nvPr>
        </p:nvSpPr>
        <p:spPr>
          <a:xfrm>
            <a:off x="8557525" y="0"/>
            <a:ext cx="4341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barn(inVertical)">
                                      <p:cBhvr>
                                        <p:cTn id="7" dur="500"/>
                                        <p:tgtEl>
                                          <p:spTgt spid="191"/>
                                        </p:tgtEl>
                                      </p:cBhvr>
                                    </p:animEffect>
                                  </p:childTnLst>
                                </p:cTn>
                              </p:par>
                              <p:par>
                                <p:cTn id="8" presetID="42" presetClass="entr" presetSubtype="0" fill="hold" nodeType="withEffect">
                                  <p:stCondLst>
                                    <p:cond delay="0"/>
                                  </p:stCondLst>
                                  <p:childTnLst>
                                    <p:set>
                                      <p:cBhvr>
                                        <p:cTn id="9" dur="1" fill="hold">
                                          <p:stCondLst>
                                            <p:cond delay="0"/>
                                          </p:stCondLst>
                                        </p:cTn>
                                        <p:tgtEl>
                                          <p:spTgt spid="192">
                                            <p:txEl>
                                              <p:pRg st="0" end="0"/>
                                            </p:txEl>
                                          </p:spTgt>
                                        </p:tgtEl>
                                        <p:attrNameLst>
                                          <p:attrName>style.visibility</p:attrName>
                                        </p:attrNameLst>
                                      </p:cBhvr>
                                      <p:to>
                                        <p:strVal val="visible"/>
                                      </p:to>
                                    </p:set>
                                    <p:animEffect transition="in" filter="fade">
                                      <p:cBhvr>
                                        <p:cTn id="10" dur="1000"/>
                                        <p:tgtEl>
                                          <p:spTgt spid="192">
                                            <p:txEl>
                                              <p:pRg st="0" end="0"/>
                                            </p:txEl>
                                          </p:spTgt>
                                        </p:tgtEl>
                                      </p:cBhvr>
                                    </p:animEffect>
                                    <p:anim calcmode="lin" valueType="num">
                                      <p:cBhvr>
                                        <p:cTn id="11" dur="1000" fill="hold"/>
                                        <p:tgtEl>
                                          <p:spTgt spid="192">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192">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92">
                                            <p:txEl>
                                              <p:pRg st="1" end="1"/>
                                            </p:txEl>
                                          </p:spTgt>
                                        </p:tgtEl>
                                        <p:attrNameLst>
                                          <p:attrName>style.visibility</p:attrName>
                                        </p:attrNameLst>
                                      </p:cBhvr>
                                      <p:to>
                                        <p:strVal val="visible"/>
                                      </p:to>
                                    </p:set>
                                    <p:animEffect transition="in" filter="fade">
                                      <p:cBhvr>
                                        <p:cTn id="15" dur="1000"/>
                                        <p:tgtEl>
                                          <p:spTgt spid="192">
                                            <p:txEl>
                                              <p:pRg st="1" end="1"/>
                                            </p:txEl>
                                          </p:spTgt>
                                        </p:tgtEl>
                                      </p:cBhvr>
                                    </p:animEffect>
                                    <p:anim calcmode="lin" valueType="num">
                                      <p:cBhvr>
                                        <p:cTn id="16" dur="1000" fill="hold"/>
                                        <p:tgtEl>
                                          <p:spTgt spid="192">
                                            <p:txEl>
                                              <p:pRg st="1" end="1"/>
                                            </p:txEl>
                                          </p:spTgt>
                                        </p:tgtEl>
                                        <p:attrNameLst>
                                          <p:attrName>ppt_x</p:attrName>
                                        </p:attrNameLst>
                                      </p:cBhvr>
                                      <p:tavLst>
                                        <p:tav tm="0">
                                          <p:val>
                                            <p:strVal val="#ppt_x"/>
                                          </p:val>
                                        </p:tav>
                                        <p:tav tm="100000">
                                          <p:val>
                                            <p:strVal val="#ppt_x"/>
                                          </p:val>
                                        </p:tav>
                                      </p:tavLst>
                                    </p:anim>
                                    <p:anim calcmode="lin" valueType="num">
                                      <p:cBhvr>
                                        <p:cTn id="17" dur="1000" fill="hold"/>
                                        <p:tgtEl>
                                          <p:spTgt spid="192">
                                            <p:txEl>
                                              <p:pRg st="1" end="1"/>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92">
                                            <p:txEl>
                                              <p:pRg st="2" end="2"/>
                                            </p:txEl>
                                          </p:spTgt>
                                        </p:tgtEl>
                                        <p:attrNameLst>
                                          <p:attrName>style.visibility</p:attrName>
                                        </p:attrNameLst>
                                      </p:cBhvr>
                                      <p:to>
                                        <p:strVal val="visible"/>
                                      </p:to>
                                    </p:set>
                                    <p:animEffect transition="in" filter="fade">
                                      <p:cBhvr>
                                        <p:cTn id="20" dur="1000"/>
                                        <p:tgtEl>
                                          <p:spTgt spid="192">
                                            <p:txEl>
                                              <p:pRg st="2" end="2"/>
                                            </p:txEl>
                                          </p:spTgt>
                                        </p:tgtEl>
                                      </p:cBhvr>
                                    </p:animEffect>
                                    <p:anim calcmode="lin" valueType="num">
                                      <p:cBhvr>
                                        <p:cTn id="21" dur="1000" fill="hold"/>
                                        <p:tgtEl>
                                          <p:spTgt spid="192">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192">
                                            <p:txEl>
                                              <p:pRg st="2" end="2"/>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92">
                                            <p:txEl>
                                              <p:pRg st="3" end="3"/>
                                            </p:txEl>
                                          </p:spTgt>
                                        </p:tgtEl>
                                        <p:attrNameLst>
                                          <p:attrName>style.visibility</p:attrName>
                                        </p:attrNameLst>
                                      </p:cBhvr>
                                      <p:to>
                                        <p:strVal val="visible"/>
                                      </p:to>
                                    </p:set>
                                    <p:animEffect transition="in" filter="fade">
                                      <p:cBhvr>
                                        <p:cTn id="25" dur="1000"/>
                                        <p:tgtEl>
                                          <p:spTgt spid="192">
                                            <p:txEl>
                                              <p:pRg st="3" end="3"/>
                                            </p:txEl>
                                          </p:spTgt>
                                        </p:tgtEl>
                                      </p:cBhvr>
                                    </p:animEffect>
                                    <p:anim calcmode="lin" valueType="num">
                                      <p:cBhvr>
                                        <p:cTn id="26" dur="1000" fill="hold"/>
                                        <p:tgtEl>
                                          <p:spTgt spid="192">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92">
                                            <p:txEl>
                                              <p:pRg st="3" end="3"/>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92">
                                            <p:txEl>
                                              <p:pRg st="4" end="4"/>
                                            </p:txEl>
                                          </p:spTgt>
                                        </p:tgtEl>
                                        <p:attrNameLst>
                                          <p:attrName>style.visibility</p:attrName>
                                        </p:attrNameLst>
                                      </p:cBhvr>
                                      <p:to>
                                        <p:strVal val="visible"/>
                                      </p:to>
                                    </p:set>
                                    <p:animEffect transition="in" filter="fade">
                                      <p:cBhvr>
                                        <p:cTn id="30" dur="1000"/>
                                        <p:tgtEl>
                                          <p:spTgt spid="192">
                                            <p:txEl>
                                              <p:pRg st="4" end="4"/>
                                            </p:txEl>
                                          </p:spTgt>
                                        </p:tgtEl>
                                      </p:cBhvr>
                                    </p:animEffect>
                                    <p:anim calcmode="lin" valueType="num">
                                      <p:cBhvr>
                                        <p:cTn id="31" dur="1000" fill="hold"/>
                                        <p:tgtEl>
                                          <p:spTgt spid="192">
                                            <p:txEl>
                                              <p:pRg st="4" end="4"/>
                                            </p:txEl>
                                          </p:spTgt>
                                        </p:tgtEl>
                                        <p:attrNameLst>
                                          <p:attrName>ppt_x</p:attrName>
                                        </p:attrNameLst>
                                      </p:cBhvr>
                                      <p:tavLst>
                                        <p:tav tm="0">
                                          <p:val>
                                            <p:strVal val="#ppt_x"/>
                                          </p:val>
                                        </p:tav>
                                        <p:tav tm="100000">
                                          <p:val>
                                            <p:strVal val="#ppt_x"/>
                                          </p:val>
                                        </p:tav>
                                      </p:tavLst>
                                    </p:anim>
                                    <p:anim calcmode="lin" valueType="num">
                                      <p:cBhvr>
                                        <p:cTn id="32" dur="1000" fill="hold"/>
                                        <p:tgtEl>
                                          <p:spTgt spid="192">
                                            <p:txEl>
                                              <p:pRg st="4" end="4"/>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92">
                                            <p:txEl>
                                              <p:pRg st="5" end="5"/>
                                            </p:txEl>
                                          </p:spTgt>
                                        </p:tgtEl>
                                        <p:attrNameLst>
                                          <p:attrName>style.visibility</p:attrName>
                                        </p:attrNameLst>
                                      </p:cBhvr>
                                      <p:to>
                                        <p:strVal val="visible"/>
                                      </p:to>
                                    </p:set>
                                    <p:animEffect transition="in" filter="fade">
                                      <p:cBhvr>
                                        <p:cTn id="35" dur="1000"/>
                                        <p:tgtEl>
                                          <p:spTgt spid="192">
                                            <p:txEl>
                                              <p:pRg st="5" end="5"/>
                                            </p:txEl>
                                          </p:spTgt>
                                        </p:tgtEl>
                                      </p:cBhvr>
                                    </p:animEffect>
                                    <p:anim calcmode="lin" valueType="num">
                                      <p:cBhvr>
                                        <p:cTn id="36" dur="1000" fill="hold"/>
                                        <p:tgtEl>
                                          <p:spTgt spid="192">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192">
                                            <p:txEl>
                                              <p:pRg st="5" end="5"/>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92">
                                            <p:txEl>
                                              <p:pRg st="6" end="6"/>
                                            </p:txEl>
                                          </p:spTgt>
                                        </p:tgtEl>
                                        <p:attrNameLst>
                                          <p:attrName>style.visibility</p:attrName>
                                        </p:attrNameLst>
                                      </p:cBhvr>
                                      <p:to>
                                        <p:strVal val="visible"/>
                                      </p:to>
                                    </p:set>
                                    <p:animEffect transition="in" filter="fade">
                                      <p:cBhvr>
                                        <p:cTn id="40" dur="1000"/>
                                        <p:tgtEl>
                                          <p:spTgt spid="192">
                                            <p:txEl>
                                              <p:pRg st="6" end="6"/>
                                            </p:txEl>
                                          </p:spTgt>
                                        </p:tgtEl>
                                      </p:cBhvr>
                                    </p:animEffect>
                                    <p:anim calcmode="lin" valueType="num">
                                      <p:cBhvr>
                                        <p:cTn id="41" dur="1000" fill="hold"/>
                                        <p:tgtEl>
                                          <p:spTgt spid="192">
                                            <p:txEl>
                                              <p:pRg st="6" end="6"/>
                                            </p:txEl>
                                          </p:spTgt>
                                        </p:tgtEl>
                                        <p:attrNameLst>
                                          <p:attrName>ppt_x</p:attrName>
                                        </p:attrNameLst>
                                      </p:cBhvr>
                                      <p:tavLst>
                                        <p:tav tm="0">
                                          <p:val>
                                            <p:strVal val="#ppt_x"/>
                                          </p:val>
                                        </p:tav>
                                        <p:tav tm="100000">
                                          <p:val>
                                            <p:strVal val="#ppt_x"/>
                                          </p:val>
                                        </p:tav>
                                      </p:tavLst>
                                    </p:anim>
                                    <p:anim calcmode="lin" valueType="num">
                                      <p:cBhvr>
                                        <p:cTn id="42" dur="1000" fill="hold"/>
                                        <p:tgtEl>
                                          <p:spTgt spid="192">
                                            <p:txEl>
                                              <p:pRg st="6" end="6"/>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92">
                                            <p:txEl>
                                              <p:pRg st="7" end="7"/>
                                            </p:txEl>
                                          </p:spTgt>
                                        </p:tgtEl>
                                        <p:attrNameLst>
                                          <p:attrName>style.visibility</p:attrName>
                                        </p:attrNameLst>
                                      </p:cBhvr>
                                      <p:to>
                                        <p:strVal val="visible"/>
                                      </p:to>
                                    </p:set>
                                    <p:animEffect transition="in" filter="fade">
                                      <p:cBhvr>
                                        <p:cTn id="45" dur="1000"/>
                                        <p:tgtEl>
                                          <p:spTgt spid="192">
                                            <p:txEl>
                                              <p:pRg st="7" end="7"/>
                                            </p:txEl>
                                          </p:spTgt>
                                        </p:tgtEl>
                                      </p:cBhvr>
                                    </p:animEffect>
                                    <p:anim calcmode="lin" valueType="num">
                                      <p:cBhvr>
                                        <p:cTn id="46" dur="1000" fill="hold"/>
                                        <p:tgtEl>
                                          <p:spTgt spid="192">
                                            <p:txEl>
                                              <p:pRg st="7" end="7"/>
                                            </p:txEl>
                                          </p:spTgt>
                                        </p:tgtEl>
                                        <p:attrNameLst>
                                          <p:attrName>ppt_x</p:attrName>
                                        </p:attrNameLst>
                                      </p:cBhvr>
                                      <p:tavLst>
                                        <p:tav tm="0">
                                          <p:val>
                                            <p:strVal val="#ppt_x"/>
                                          </p:val>
                                        </p:tav>
                                        <p:tav tm="100000">
                                          <p:val>
                                            <p:strVal val="#ppt_x"/>
                                          </p:val>
                                        </p:tav>
                                      </p:tavLst>
                                    </p:anim>
                                    <p:anim calcmode="lin" valueType="num">
                                      <p:cBhvr>
                                        <p:cTn id="47" dur="1000" fill="hold"/>
                                        <p:tgtEl>
                                          <p:spTgt spid="19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213" name="Google Shape;213;p21"/>
          <p:cNvSpPr txBox="1">
            <a:spLocks noGrp="1"/>
          </p:cNvSpPr>
          <p:nvPr>
            <p:ph type="sldNum" idx="12"/>
          </p:nvPr>
        </p:nvSpPr>
        <p:spPr>
          <a:xfrm>
            <a:off x="8557525" y="0"/>
            <a:ext cx="4341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4" name="Picture 3">
            <a:extLst>
              <a:ext uri="{FF2B5EF4-FFF2-40B4-BE49-F238E27FC236}">
                <a16:creationId xmlns:a16="http://schemas.microsoft.com/office/drawing/2014/main" id="{39E963CD-7883-B89F-4066-A902F5A38FBF}"/>
              </a:ext>
            </a:extLst>
          </p:cNvPr>
          <p:cNvPicPr>
            <a:picLocks noChangeAspect="1"/>
          </p:cNvPicPr>
          <p:nvPr/>
        </p:nvPicPr>
        <p:blipFill>
          <a:blip r:embed="rId3"/>
          <a:stretch>
            <a:fillRect/>
          </a:stretch>
        </p:blipFill>
        <p:spPr>
          <a:xfrm>
            <a:off x="1130689" y="247857"/>
            <a:ext cx="6649876" cy="464778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5CD7B21-35F1-F75C-8755-27DBA1DD6256}"/>
              </a:ext>
            </a:extLst>
          </p:cNvPr>
          <p:cNvPicPr>
            <a:picLocks noChangeAspect="1"/>
          </p:cNvPicPr>
          <p:nvPr/>
        </p:nvPicPr>
        <p:blipFill>
          <a:blip r:embed="rId2"/>
          <a:stretch>
            <a:fillRect/>
          </a:stretch>
        </p:blipFill>
        <p:spPr>
          <a:xfrm>
            <a:off x="228600" y="1496654"/>
            <a:ext cx="7487277" cy="3338750"/>
          </a:xfrm>
          <a:prstGeom prst="rect">
            <a:avLst/>
          </a:prstGeom>
        </p:spPr>
      </p:pic>
      <p:sp>
        <p:nvSpPr>
          <p:cNvPr id="2" name="Title 1">
            <a:extLst>
              <a:ext uri="{FF2B5EF4-FFF2-40B4-BE49-F238E27FC236}">
                <a16:creationId xmlns:a16="http://schemas.microsoft.com/office/drawing/2014/main" id="{787210E8-2149-1496-B1C5-9F1061CD1191}"/>
              </a:ext>
            </a:extLst>
          </p:cNvPr>
          <p:cNvSpPr>
            <a:spLocks noGrp="1"/>
          </p:cNvSpPr>
          <p:nvPr>
            <p:ph type="title"/>
          </p:nvPr>
        </p:nvSpPr>
        <p:spPr>
          <a:xfrm>
            <a:off x="914575" y="495875"/>
            <a:ext cx="5706661" cy="813000"/>
          </a:xfrm>
        </p:spPr>
        <p:txBody>
          <a:bodyPr/>
          <a:lstStyle/>
          <a:p>
            <a:r>
              <a:rPr lang="en-US" dirty="0"/>
              <a:t>DETAILED WORKING PROCEDURE OF CODE         </a:t>
            </a:r>
            <a:endParaRPr lang="en-IN" dirty="0"/>
          </a:p>
        </p:txBody>
      </p:sp>
      <p:sp>
        <p:nvSpPr>
          <p:cNvPr id="3" name="Slide Number Placeholder 2">
            <a:extLst>
              <a:ext uri="{FF2B5EF4-FFF2-40B4-BE49-F238E27FC236}">
                <a16:creationId xmlns:a16="http://schemas.microsoft.com/office/drawing/2014/main" id="{C112A644-3CE4-FCDE-5283-8B05FDA75E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34484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4" name="Picture 3">
            <a:extLst>
              <a:ext uri="{FF2B5EF4-FFF2-40B4-BE49-F238E27FC236}">
                <a16:creationId xmlns:a16="http://schemas.microsoft.com/office/drawing/2014/main" id="{5AEA88D2-174A-6A12-76E4-F4D7AD9EB92A}"/>
              </a:ext>
            </a:extLst>
          </p:cNvPr>
          <p:cNvPicPr>
            <a:picLocks noChangeAspect="1"/>
          </p:cNvPicPr>
          <p:nvPr/>
        </p:nvPicPr>
        <p:blipFill>
          <a:blip r:embed="rId3"/>
          <a:stretch>
            <a:fillRect/>
          </a:stretch>
        </p:blipFill>
        <p:spPr>
          <a:xfrm>
            <a:off x="734786" y="852875"/>
            <a:ext cx="7502979" cy="3841369"/>
          </a:xfrm>
          <a:prstGeom prst="rect">
            <a:avLst/>
          </a:prstGeom>
        </p:spPr>
      </p:pic>
      <p:sp>
        <p:nvSpPr>
          <p:cNvPr id="276" name="Google Shape;276;p28"/>
          <p:cNvSpPr txBox="1">
            <a:spLocks noGrp="1"/>
          </p:cNvSpPr>
          <p:nvPr>
            <p:ph type="title" idx="4294967295"/>
          </p:nvPr>
        </p:nvSpPr>
        <p:spPr>
          <a:xfrm>
            <a:off x="1066975" y="495875"/>
            <a:ext cx="6026700" cy="357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lt1"/>
                </a:solidFill>
              </a:rPr>
              <a:t>Time  Zone Map of world</a:t>
            </a:r>
            <a:endParaRPr dirty="0">
              <a:solidFill>
                <a:schemeClr val="lt1"/>
              </a:solidFill>
            </a:endParaRPr>
          </a:p>
        </p:txBody>
      </p:sp>
      <p:sp>
        <p:nvSpPr>
          <p:cNvPr id="278" name="Google Shape;278;p28"/>
          <p:cNvSpPr txBox="1">
            <a:spLocks noGrp="1"/>
          </p:cNvSpPr>
          <p:nvPr>
            <p:ph type="sldNum" idx="12"/>
          </p:nvPr>
        </p:nvSpPr>
        <p:spPr>
          <a:xfrm>
            <a:off x="8557525" y="0"/>
            <a:ext cx="4341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9" name="Google Shape;219;p22"/>
          <p:cNvSpPr txBox="1">
            <a:spLocks noGrp="1"/>
          </p:cNvSpPr>
          <p:nvPr>
            <p:ph type="title"/>
          </p:nvPr>
        </p:nvSpPr>
        <p:spPr>
          <a:xfrm>
            <a:off x="914575" y="495875"/>
            <a:ext cx="6026700" cy="81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dirty="0"/>
              <a:t>System Requirements</a:t>
            </a:r>
            <a:endParaRPr dirty="0"/>
          </a:p>
        </p:txBody>
      </p:sp>
      <p:sp>
        <p:nvSpPr>
          <p:cNvPr id="221" name="Google Shape;221;p22"/>
          <p:cNvSpPr txBox="1">
            <a:spLocks noGrp="1"/>
          </p:cNvSpPr>
          <p:nvPr>
            <p:ph type="sldNum" idx="12"/>
          </p:nvPr>
        </p:nvSpPr>
        <p:spPr>
          <a:xfrm>
            <a:off x="8557525" y="0"/>
            <a:ext cx="4341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graphicFrame>
        <p:nvGraphicFramePr>
          <p:cNvPr id="9" name="Table 8">
            <a:extLst>
              <a:ext uri="{FF2B5EF4-FFF2-40B4-BE49-F238E27FC236}">
                <a16:creationId xmlns:a16="http://schemas.microsoft.com/office/drawing/2014/main" id="{E799AB46-09D5-6430-BDB4-483008AD6B72}"/>
              </a:ext>
            </a:extLst>
          </p:cNvPr>
          <p:cNvGraphicFramePr>
            <a:graphicFrameLocks noGrp="1"/>
          </p:cNvGraphicFramePr>
          <p:nvPr>
            <p:extLst>
              <p:ext uri="{D42A27DB-BD31-4B8C-83A1-F6EECF244321}">
                <p14:modId xmlns:p14="http://schemas.microsoft.com/office/powerpoint/2010/main" val="278753839"/>
              </p:ext>
            </p:extLst>
          </p:nvPr>
        </p:nvGraphicFramePr>
        <p:xfrm>
          <a:off x="520209" y="2054253"/>
          <a:ext cx="6997009" cy="2126537"/>
        </p:xfrm>
        <a:graphic>
          <a:graphicData uri="http://schemas.openxmlformats.org/drawingml/2006/table">
            <a:tbl>
              <a:tblPr firstRow="1" firstCol="1" bandRow="1">
                <a:tableStyleId>{083DE01E-45EE-4B1A-B4AA-23BBC71A313A}</a:tableStyleId>
              </a:tblPr>
              <a:tblGrid>
                <a:gridCol w="2447262">
                  <a:extLst>
                    <a:ext uri="{9D8B030D-6E8A-4147-A177-3AD203B41FA5}">
                      <a16:colId xmlns:a16="http://schemas.microsoft.com/office/drawing/2014/main" val="64642175"/>
                    </a:ext>
                  </a:extLst>
                </a:gridCol>
                <a:gridCol w="2447262">
                  <a:extLst>
                    <a:ext uri="{9D8B030D-6E8A-4147-A177-3AD203B41FA5}">
                      <a16:colId xmlns:a16="http://schemas.microsoft.com/office/drawing/2014/main" val="176636157"/>
                    </a:ext>
                  </a:extLst>
                </a:gridCol>
                <a:gridCol w="2102485">
                  <a:extLst>
                    <a:ext uri="{9D8B030D-6E8A-4147-A177-3AD203B41FA5}">
                      <a16:colId xmlns:a16="http://schemas.microsoft.com/office/drawing/2014/main" val="2172303950"/>
                    </a:ext>
                  </a:extLst>
                </a:gridCol>
              </a:tblGrid>
              <a:tr h="629270">
                <a:tc>
                  <a:txBody>
                    <a:bodyPr/>
                    <a:lstStyle/>
                    <a:p>
                      <a:pPr algn="ctr">
                        <a:lnSpc>
                          <a:spcPct val="107000"/>
                        </a:lnSpc>
                        <a:spcAft>
                          <a:spcPts val="800"/>
                        </a:spcAft>
                      </a:pPr>
                      <a:r>
                        <a:rPr lang="en-IN" sz="1600" b="1">
                          <a:effectLst/>
                          <a:latin typeface="IBM Plex Sans Light" panose="020B0403050203000203" pitchFamily="34" charset="0"/>
                        </a:rPr>
                        <a:t>Hardware /Software</a:t>
                      </a:r>
                      <a:endParaRPr lang="en-IN" sz="1600" b="1">
                        <a:effectLst/>
                        <a:latin typeface="IBM Plex Sans Light" panose="020B0403050203000203" pitchFamily="34" charset="0"/>
                        <a:ea typeface="Calibri" panose="020F0502020204030204" pitchFamily="34" charset="0"/>
                        <a:cs typeface="Gautami" panose="020B0502040204020203" pitchFamily="34" charset="0"/>
                      </a:endParaRPr>
                    </a:p>
                  </a:txBody>
                  <a:tcPr marL="68580" marR="68580" marT="0" marB="0" anchor="ctr"/>
                </a:tc>
                <a:tc>
                  <a:txBody>
                    <a:bodyPr/>
                    <a:lstStyle/>
                    <a:p>
                      <a:pPr algn="ctr">
                        <a:lnSpc>
                          <a:spcPct val="0"/>
                        </a:lnSpc>
                        <a:spcAft>
                          <a:spcPts val="800"/>
                        </a:spcAft>
                      </a:pPr>
                      <a:endParaRPr lang="en-IN" sz="1600" b="1" dirty="0">
                        <a:effectLst/>
                        <a:latin typeface="IBM Plex Sans Light" panose="020B0403050203000203" pitchFamily="34" charset="0"/>
                      </a:endParaRPr>
                    </a:p>
                    <a:p>
                      <a:pPr algn="ctr">
                        <a:lnSpc>
                          <a:spcPct val="107000"/>
                        </a:lnSpc>
                        <a:spcAft>
                          <a:spcPts val="800"/>
                        </a:spcAft>
                      </a:pPr>
                      <a:r>
                        <a:rPr lang="en-US" sz="1600" b="1" dirty="0">
                          <a:effectLst/>
                          <a:latin typeface="IBM Plex Sans Light" panose="020B0403050203000203" pitchFamily="34" charset="0"/>
                        </a:rPr>
                        <a:t>Hardware /Software Elements</a:t>
                      </a:r>
                      <a:endParaRPr lang="en-IN" sz="1600" b="1" dirty="0">
                        <a:effectLst/>
                        <a:latin typeface="IBM Plex Sans Light" panose="020B0403050203000203" pitchFamily="34" charset="0"/>
                        <a:ea typeface="Calibri" panose="020F0502020204030204" pitchFamily="34" charset="0"/>
                        <a:cs typeface="Gautami" panose="020B0502040204020203" pitchFamily="34" charset="0"/>
                      </a:endParaRPr>
                    </a:p>
                  </a:txBody>
                  <a:tcPr marL="68580" marR="68580" marT="0" marB="0" anchor="ctr"/>
                </a:tc>
                <a:tc>
                  <a:txBody>
                    <a:bodyPr/>
                    <a:lstStyle/>
                    <a:p>
                      <a:pPr algn="ctr">
                        <a:lnSpc>
                          <a:spcPct val="107000"/>
                        </a:lnSpc>
                        <a:spcAft>
                          <a:spcPts val="800"/>
                        </a:spcAft>
                      </a:pPr>
                      <a:r>
                        <a:rPr lang="en-US" sz="1600" b="1">
                          <a:effectLst/>
                          <a:latin typeface="IBM Plex Sans Light" panose="020B0403050203000203" pitchFamily="34" charset="0"/>
                        </a:rPr>
                        <a:t>Specification/Version</a:t>
                      </a:r>
                      <a:endParaRPr lang="en-IN" sz="1600" b="1">
                        <a:effectLst/>
                        <a:latin typeface="IBM Plex Sans Light" panose="020B0403050203000203" pitchFamily="34" charset="0"/>
                        <a:ea typeface="Calibri" panose="020F0502020204030204" pitchFamily="34" charset="0"/>
                        <a:cs typeface="Gautami" panose="020B0502040204020203" pitchFamily="34" charset="0"/>
                      </a:endParaRPr>
                    </a:p>
                  </a:txBody>
                  <a:tcPr marL="68580" marR="68580" marT="0" marB="0" anchor="ctr"/>
                </a:tc>
                <a:extLst>
                  <a:ext uri="{0D108BD9-81ED-4DB2-BD59-A6C34878D82A}">
                    <a16:rowId xmlns:a16="http://schemas.microsoft.com/office/drawing/2014/main" val="283025938"/>
                  </a:ext>
                </a:extLst>
              </a:tr>
              <a:tr h="241958">
                <a:tc rowSpan="3">
                  <a:txBody>
                    <a:bodyPr/>
                    <a:lstStyle/>
                    <a:p>
                      <a:pPr algn="ctr">
                        <a:lnSpc>
                          <a:spcPct val="107000"/>
                        </a:lnSpc>
                        <a:spcAft>
                          <a:spcPts val="800"/>
                        </a:spcAft>
                      </a:pPr>
                      <a:r>
                        <a:rPr lang="en-US" sz="1600" b="1">
                          <a:effectLst/>
                          <a:latin typeface="IBM Plex Sans Light" panose="020B0403050203000203" pitchFamily="34" charset="0"/>
                        </a:rPr>
                        <a:t> </a:t>
                      </a:r>
                      <a:endParaRPr lang="en-IN" sz="1600" b="1">
                        <a:effectLst/>
                        <a:latin typeface="IBM Plex Sans Light" panose="020B0403050203000203" pitchFamily="34" charset="0"/>
                      </a:endParaRPr>
                    </a:p>
                    <a:p>
                      <a:pPr algn="ctr">
                        <a:lnSpc>
                          <a:spcPct val="107000"/>
                        </a:lnSpc>
                        <a:spcAft>
                          <a:spcPts val="800"/>
                        </a:spcAft>
                      </a:pPr>
                      <a:r>
                        <a:rPr lang="en-US" sz="1600" b="1">
                          <a:effectLst/>
                          <a:latin typeface="IBM Plex Sans Light" panose="020B0403050203000203" pitchFamily="34" charset="0"/>
                        </a:rPr>
                        <a:t>Hardware</a:t>
                      </a:r>
                      <a:endParaRPr lang="en-IN" sz="1600" b="1">
                        <a:effectLst/>
                        <a:latin typeface="IBM Plex Sans Light" panose="020B0403050203000203" pitchFamily="34" charset="0"/>
                        <a:ea typeface="Calibri" panose="020F0502020204030204" pitchFamily="34" charset="0"/>
                        <a:cs typeface="Gautami" panose="020B0502040204020203" pitchFamily="34" charset="0"/>
                      </a:endParaRPr>
                    </a:p>
                  </a:txBody>
                  <a:tcPr marL="68580" marR="68580" marT="0" marB="0" anchor="ctr"/>
                </a:tc>
                <a:tc>
                  <a:txBody>
                    <a:bodyPr/>
                    <a:lstStyle/>
                    <a:p>
                      <a:pPr algn="ctr">
                        <a:lnSpc>
                          <a:spcPct val="107000"/>
                        </a:lnSpc>
                        <a:spcAft>
                          <a:spcPts val="800"/>
                        </a:spcAft>
                      </a:pPr>
                      <a:r>
                        <a:rPr lang="en-IN" sz="1600" b="1" dirty="0">
                          <a:effectLst/>
                          <a:latin typeface="IBM Plex Sans Light" panose="020B0403050203000203" pitchFamily="34" charset="0"/>
                        </a:rPr>
                        <a:t>Processor</a:t>
                      </a:r>
                      <a:endParaRPr lang="en-IN" sz="1600" b="1" dirty="0">
                        <a:effectLst/>
                        <a:latin typeface="IBM Plex Sans Light" panose="020B0403050203000203" pitchFamily="34" charset="0"/>
                        <a:ea typeface="Calibri" panose="020F0502020204030204" pitchFamily="34" charset="0"/>
                        <a:cs typeface="Gautami" panose="020B0502040204020203" pitchFamily="34" charset="0"/>
                      </a:endParaRPr>
                    </a:p>
                  </a:txBody>
                  <a:tcPr marL="68580" marR="68580" marT="0" marB="0" anchor="ctr"/>
                </a:tc>
                <a:tc>
                  <a:txBody>
                    <a:bodyPr/>
                    <a:lstStyle/>
                    <a:p>
                      <a:pPr algn="ctr">
                        <a:lnSpc>
                          <a:spcPct val="107000"/>
                        </a:lnSpc>
                        <a:spcAft>
                          <a:spcPts val="800"/>
                        </a:spcAft>
                      </a:pPr>
                      <a:r>
                        <a:rPr lang="en-IN" sz="1600" b="1">
                          <a:effectLst/>
                          <a:latin typeface="IBM Plex Sans Light" panose="020B0403050203000203" pitchFamily="34" charset="0"/>
                        </a:rPr>
                        <a:t>Intel i3/i5/i7 or AMD</a:t>
                      </a:r>
                      <a:endParaRPr lang="en-IN" sz="1600" b="1">
                        <a:effectLst/>
                        <a:latin typeface="IBM Plex Sans Light" panose="020B0403050203000203" pitchFamily="34" charset="0"/>
                        <a:ea typeface="Calibri" panose="020F0502020204030204" pitchFamily="34" charset="0"/>
                        <a:cs typeface="Gautami" panose="020B0502040204020203" pitchFamily="34" charset="0"/>
                      </a:endParaRPr>
                    </a:p>
                  </a:txBody>
                  <a:tcPr marL="68580" marR="68580" marT="0" marB="0" anchor="ctr"/>
                </a:tc>
                <a:extLst>
                  <a:ext uri="{0D108BD9-81ED-4DB2-BD59-A6C34878D82A}">
                    <a16:rowId xmlns:a16="http://schemas.microsoft.com/office/drawing/2014/main" val="1119240262"/>
                  </a:ext>
                </a:extLst>
              </a:tr>
              <a:tr h="241958">
                <a:tc vMerge="1">
                  <a:txBody>
                    <a:bodyPr/>
                    <a:lstStyle/>
                    <a:p>
                      <a:endParaRPr lang="en-IN"/>
                    </a:p>
                  </a:txBody>
                  <a:tcPr/>
                </a:tc>
                <a:tc>
                  <a:txBody>
                    <a:bodyPr/>
                    <a:lstStyle/>
                    <a:p>
                      <a:pPr algn="ctr">
                        <a:lnSpc>
                          <a:spcPct val="107000"/>
                        </a:lnSpc>
                        <a:spcAft>
                          <a:spcPts val="800"/>
                        </a:spcAft>
                      </a:pPr>
                      <a:r>
                        <a:rPr lang="en-IN" sz="1600" b="1">
                          <a:effectLst/>
                          <a:latin typeface="IBM Plex Sans Light" panose="020B0403050203000203" pitchFamily="34" charset="0"/>
                        </a:rPr>
                        <a:t>RAM</a:t>
                      </a:r>
                      <a:endParaRPr lang="en-IN" sz="1600" b="1">
                        <a:effectLst/>
                        <a:latin typeface="IBM Plex Sans Light" panose="020B0403050203000203" pitchFamily="34" charset="0"/>
                        <a:ea typeface="Calibri" panose="020F0502020204030204" pitchFamily="34" charset="0"/>
                        <a:cs typeface="Gautami" panose="020B0502040204020203" pitchFamily="34" charset="0"/>
                      </a:endParaRPr>
                    </a:p>
                  </a:txBody>
                  <a:tcPr marL="68580" marR="68580" marT="0" marB="0" anchor="ctr"/>
                </a:tc>
                <a:tc>
                  <a:txBody>
                    <a:bodyPr/>
                    <a:lstStyle/>
                    <a:p>
                      <a:pPr algn="ctr">
                        <a:lnSpc>
                          <a:spcPct val="107000"/>
                        </a:lnSpc>
                        <a:spcAft>
                          <a:spcPts val="800"/>
                        </a:spcAft>
                      </a:pPr>
                      <a:r>
                        <a:rPr lang="en-US" sz="1600" b="1">
                          <a:effectLst/>
                          <a:latin typeface="IBM Plex Sans Light" panose="020B0403050203000203" pitchFamily="34" charset="0"/>
                        </a:rPr>
                        <a:t> </a:t>
                      </a:r>
                      <a:r>
                        <a:rPr lang="en-IN" sz="1600" b="1">
                          <a:effectLst/>
                          <a:latin typeface="IBM Plex Sans Light" panose="020B0403050203000203" pitchFamily="34" charset="0"/>
                        </a:rPr>
                        <a:t>Min 4GB</a:t>
                      </a:r>
                      <a:endParaRPr lang="en-IN" sz="1600" b="1">
                        <a:effectLst/>
                        <a:latin typeface="IBM Plex Sans Light" panose="020B0403050203000203" pitchFamily="34" charset="0"/>
                        <a:ea typeface="Calibri" panose="020F0502020204030204" pitchFamily="34" charset="0"/>
                        <a:cs typeface="Gautami" panose="020B0502040204020203" pitchFamily="34" charset="0"/>
                      </a:endParaRPr>
                    </a:p>
                  </a:txBody>
                  <a:tcPr marL="68580" marR="68580" marT="0" marB="0" anchor="ctr"/>
                </a:tc>
                <a:extLst>
                  <a:ext uri="{0D108BD9-81ED-4DB2-BD59-A6C34878D82A}">
                    <a16:rowId xmlns:a16="http://schemas.microsoft.com/office/drawing/2014/main" val="3318540701"/>
                  </a:ext>
                </a:extLst>
              </a:tr>
              <a:tr h="241958">
                <a:tc vMerge="1">
                  <a:txBody>
                    <a:bodyPr/>
                    <a:lstStyle/>
                    <a:p>
                      <a:endParaRPr lang="en-IN"/>
                    </a:p>
                  </a:txBody>
                  <a:tcPr/>
                </a:tc>
                <a:tc>
                  <a:txBody>
                    <a:bodyPr/>
                    <a:lstStyle/>
                    <a:p>
                      <a:pPr algn="ctr">
                        <a:lnSpc>
                          <a:spcPct val="107000"/>
                        </a:lnSpc>
                        <a:spcAft>
                          <a:spcPts val="800"/>
                        </a:spcAft>
                      </a:pPr>
                      <a:r>
                        <a:rPr lang="en-IN" sz="1600" b="1" dirty="0">
                          <a:effectLst/>
                          <a:latin typeface="IBM Plex Sans Light" panose="020B0403050203000203" pitchFamily="34" charset="0"/>
                        </a:rPr>
                        <a:t>HDD/SSD</a:t>
                      </a:r>
                      <a:endParaRPr lang="en-IN" sz="1600" b="1" dirty="0">
                        <a:effectLst/>
                        <a:latin typeface="IBM Plex Sans Light" panose="020B0403050203000203" pitchFamily="34" charset="0"/>
                        <a:ea typeface="Calibri" panose="020F0502020204030204" pitchFamily="34" charset="0"/>
                        <a:cs typeface="Gautami" panose="020B0502040204020203" pitchFamily="34" charset="0"/>
                      </a:endParaRPr>
                    </a:p>
                  </a:txBody>
                  <a:tcPr marL="68580" marR="68580" marT="0" marB="0" anchor="ctr"/>
                </a:tc>
                <a:tc>
                  <a:txBody>
                    <a:bodyPr/>
                    <a:lstStyle/>
                    <a:p>
                      <a:pPr algn="ctr">
                        <a:lnSpc>
                          <a:spcPct val="107000"/>
                        </a:lnSpc>
                        <a:spcAft>
                          <a:spcPts val="800"/>
                        </a:spcAft>
                      </a:pPr>
                      <a:r>
                        <a:rPr lang="en-IN" sz="1600" b="1">
                          <a:effectLst/>
                          <a:latin typeface="IBM Plex Sans Light" panose="020B0403050203000203" pitchFamily="34" charset="0"/>
                        </a:rPr>
                        <a:t>Min 250 GB</a:t>
                      </a:r>
                      <a:endParaRPr lang="en-IN" sz="1600" b="1">
                        <a:effectLst/>
                        <a:latin typeface="IBM Plex Sans Light" panose="020B0403050203000203" pitchFamily="34" charset="0"/>
                        <a:ea typeface="Calibri" panose="020F0502020204030204" pitchFamily="34" charset="0"/>
                        <a:cs typeface="Gautami" panose="020B0502040204020203" pitchFamily="34" charset="0"/>
                      </a:endParaRPr>
                    </a:p>
                  </a:txBody>
                  <a:tcPr marL="68580" marR="68580" marT="0" marB="0" anchor="ctr"/>
                </a:tc>
                <a:extLst>
                  <a:ext uri="{0D108BD9-81ED-4DB2-BD59-A6C34878D82A}">
                    <a16:rowId xmlns:a16="http://schemas.microsoft.com/office/drawing/2014/main" val="2756916423"/>
                  </a:ext>
                </a:extLst>
              </a:tr>
              <a:tr h="495343">
                <a:tc>
                  <a:txBody>
                    <a:bodyPr/>
                    <a:lstStyle/>
                    <a:p>
                      <a:pPr algn="ctr">
                        <a:lnSpc>
                          <a:spcPct val="107000"/>
                        </a:lnSpc>
                        <a:spcAft>
                          <a:spcPts val="800"/>
                        </a:spcAft>
                      </a:pPr>
                      <a:r>
                        <a:rPr lang="en-US" sz="1600" b="1">
                          <a:effectLst/>
                          <a:latin typeface="IBM Plex Sans Light" panose="020B0403050203000203" pitchFamily="34" charset="0"/>
                        </a:rPr>
                        <a:t>Software</a:t>
                      </a:r>
                      <a:endParaRPr lang="en-IN" sz="1600" b="1">
                        <a:effectLst/>
                        <a:latin typeface="IBM Plex Sans Light" panose="020B0403050203000203" pitchFamily="34" charset="0"/>
                        <a:ea typeface="Calibri" panose="020F0502020204030204" pitchFamily="34" charset="0"/>
                        <a:cs typeface="Gautami" panose="020B0502040204020203" pitchFamily="34" charset="0"/>
                      </a:endParaRPr>
                    </a:p>
                  </a:txBody>
                  <a:tcPr marL="68580" marR="68580" marT="0" marB="0" anchor="ctr"/>
                </a:tc>
                <a:tc>
                  <a:txBody>
                    <a:bodyPr/>
                    <a:lstStyle/>
                    <a:p>
                      <a:pPr algn="ctr">
                        <a:lnSpc>
                          <a:spcPct val="107000"/>
                        </a:lnSpc>
                        <a:spcAft>
                          <a:spcPts val="800"/>
                        </a:spcAft>
                      </a:pPr>
                      <a:r>
                        <a:rPr lang="en-US" sz="1600" b="1">
                          <a:effectLst/>
                          <a:latin typeface="IBM Plex Sans Light" panose="020B0403050203000203" pitchFamily="34" charset="0"/>
                        </a:rPr>
                        <a:t>OS</a:t>
                      </a:r>
                      <a:endParaRPr lang="en-IN" sz="1600" b="1">
                        <a:effectLst/>
                        <a:latin typeface="IBM Plex Sans Light" panose="020B0403050203000203" pitchFamily="34" charset="0"/>
                        <a:ea typeface="Calibri" panose="020F0502020204030204" pitchFamily="34" charset="0"/>
                        <a:cs typeface="Gautami" panose="020B0502040204020203" pitchFamily="34" charset="0"/>
                      </a:endParaRPr>
                    </a:p>
                  </a:txBody>
                  <a:tcPr marL="68580" marR="68580" marT="0" marB="0" anchor="ctr"/>
                </a:tc>
                <a:tc>
                  <a:txBody>
                    <a:bodyPr/>
                    <a:lstStyle/>
                    <a:p>
                      <a:pPr algn="ctr">
                        <a:lnSpc>
                          <a:spcPct val="107000"/>
                        </a:lnSpc>
                        <a:spcAft>
                          <a:spcPts val="800"/>
                        </a:spcAft>
                      </a:pPr>
                      <a:r>
                        <a:rPr lang="en-IN" sz="1600" b="1">
                          <a:effectLst/>
                          <a:latin typeface="IBM Plex Sans Light" panose="020B0403050203000203" pitchFamily="34" charset="0"/>
                        </a:rPr>
                        <a:t>Windows/ Linux/ Mac OS</a:t>
                      </a:r>
                      <a:endParaRPr lang="en-IN" sz="1600" b="1">
                        <a:effectLst/>
                        <a:latin typeface="IBM Plex Sans Light" panose="020B0403050203000203" pitchFamily="34" charset="0"/>
                        <a:ea typeface="Calibri" panose="020F0502020204030204" pitchFamily="34" charset="0"/>
                        <a:cs typeface="Gautami" panose="020B0502040204020203" pitchFamily="34" charset="0"/>
                      </a:endParaRPr>
                    </a:p>
                  </a:txBody>
                  <a:tcPr marL="68580" marR="68580" marT="0" marB="0" anchor="ctr"/>
                </a:tc>
                <a:extLst>
                  <a:ext uri="{0D108BD9-81ED-4DB2-BD59-A6C34878D82A}">
                    <a16:rowId xmlns:a16="http://schemas.microsoft.com/office/drawing/2014/main" val="2677744373"/>
                  </a:ext>
                </a:extLst>
              </a:tr>
              <a:tr h="241958">
                <a:tc>
                  <a:txBody>
                    <a:bodyPr/>
                    <a:lstStyle/>
                    <a:p>
                      <a:pPr algn="ctr">
                        <a:lnSpc>
                          <a:spcPct val="107000"/>
                        </a:lnSpc>
                        <a:spcAft>
                          <a:spcPts val="800"/>
                        </a:spcAft>
                      </a:pPr>
                      <a:r>
                        <a:rPr lang="en-US" sz="1600" b="1">
                          <a:effectLst/>
                          <a:latin typeface="IBM Plex Sans Light" panose="020B0403050203000203" pitchFamily="34" charset="0"/>
                        </a:rPr>
                        <a:t>Connectivity</a:t>
                      </a:r>
                      <a:endParaRPr lang="en-IN" sz="1600" b="1">
                        <a:effectLst/>
                        <a:latin typeface="IBM Plex Sans Light" panose="020B0403050203000203" pitchFamily="34" charset="0"/>
                        <a:ea typeface="Calibri" panose="020F0502020204030204" pitchFamily="34" charset="0"/>
                        <a:cs typeface="Gautami" panose="020B0502040204020203" pitchFamily="34" charset="0"/>
                      </a:endParaRPr>
                    </a:p>
                  </a:txBody>
                  <a:tcPr marL="68580" marR="68580" marT="0" marB="0" anchor="ctr"/>
                </a:tc>
                <a:tc>
                  <a:txBody>
                    <a:bodyPr/>
                    <a:lstStyle/>
                    <a:p>
                      <a:pPr algn="ctr">
                        <a:lnSpc>
                          <a:spcPct val="107000"/>
                        </a:lnSpc>
                        <a:spcAft>
                          <a:spcPts val="800"/>
                        </a:spcAft>
                      </a:pPr>
                      <a:r>
                        <a:rPr lang="en-US" sz="1600" b="1" dirty="0">
                          <a:effectLst/>
                          <a:latin typeface="IBM Plex Sans Light" panose="020B0403050203000203" pitchFamily="34" charset="0"/>
                        </a:rPr>
                        <a:t>Wi-Fi</a:t>
                      </a:r>
                      <a:endParaRPr lang="en-IN" sz="1600" b="1" dirty="0">
                        <a:effectLst/>
                        <a:latin typeface="IBM Plex Sans Light" panose="020B0403050203000203" pitchFamily="34" charset="0"/>
                        <a:ea typeface="Calibri" panose="020F0502020204030204" pitchFamily="34" charset="0"/>
                        <a:cs typeface="Gautami" panose="020B0502040204020203" pitchFamily="34" charset="0"/>
                      </a:endParaRPr>
                    </a:p>
                  </a:txBody>
                  <a:tcPr marL="68580" marR="68580" marT="0" marB="0" anchor="ctr"/>
                </a:tc>
                <a:tc>
                  <a:txBody>
                    <a:bodyPr/>
                    <a:lstStyle/>
                    <a:p>
                      <a:pPr algn="ctr">
                        <a:lnSpc>
                          <a:spcPct val="107000"/>
                        </a:lnSpc>
                        <a:spcAft>
                          <a:spcPts val="800"/>
                        </a:spcAft>
                      </a:pPr>
                      <a:r>
                        <a:rPr lang="en-US" sz="1600" b="1" dirty="0">
                          <a:effectLst/>
                          <a:latin typeface="IBM Plex Sans Light" panose="020B0403050203000203" pitchFamily="34" charset="0"/>
                        </a:rPr>
                        <a:t>Atleast 1 MBPS</a:t>
                      </a:r>
                      <a:endParaRPr lang="en-IN" sz="1600" b="1" dirty="0">
                        <a:effectLst/>
                        <a:latin typeface="IBM Plex Sans Light" panose="020B0403050203000203" pitchFamily="34" charset="0"/>
                        <a:ea typeface="Calibri" panose="020F0502020204030204" pitchFamily="34" charset="0"/>
                        <a:cs typeface="Gautami" panose="020B0502040204020203" pitchFamily="34" charset="0"/>
                      </a:endParaRPr>
                    </a:p>
                  </a:txBody>
                  <a:tcPr marL="68580" marR="68580" marT="0" marB="0" anchor="ctr"/>
                </a:tc>
                <a:extLst>
                  <a:ext uri="{0D108BD9-81ED-4DB2-BD59-A6C34878D82A}">
                    <a16:rowId xmlns:a16="http://schemas.microsoft.com/office/drawing/2014/main" val="2235152928"/>
                  </a:ext>
                </a:extLst>
              </a:tr>
            </a:tbl>
          </a:graphicData>
        </a:graphic>
      </p:graphicFrame>
    </p:spTree>
  </p:cSld>
  <p:clrMapOvr>
    <a:masterClrMapping/>
  </p:clrMapOvr>
</p:sld>
</file>

<file path=ppt/theme/theme1.xml><?xml version="1.0" encoding="utf-8"?>
<a:theme xmlns:a="http://schemas.openxmlformats.org/drawingml/2006/main" name="Surrey template">
  <a:themeElements>
    <a:clrScheme name="Custom 347">
      <a:dk1>
        <a:srgbClr val="061E3A"/>
      </a:dk1>
      <a:lt1>
        <a:srgbClr val="FFFFFF"/>
      </a:lt1>
      <a:dk2>
        <a:srgbClr val="757C83"/>
      </a:dk2>
      <a:lt2>
        <a:srgbClr val="EBF0F3"/>
      </a:lt2>
      <a:accent1>
        <a:srgbClr val="7FCA20"/>
      </a:accent1>
      <a:accent2>
        <a:srgbClr val="02C1D3"/>
      </a:accent2>
      <a:accent3>
        <a:srgbClr val="66BDE8"/>
      </a:accent3>
      <a:accent4>
        <a:srgbClr val="1985D2"/>
      </a:accent4>
      <a:accent5>
        <a:srgbClr val="184880"/>
      </a:accent5>
      <a:accent6>
        <a:srgbClr val="061E3A"/>
      </a:accent6>
      <a:hlink>
        <a:srgbClr val="1985D2"/>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TotalTime>
  <Words>377</Words>
  <Application>Microsoft Office PowerPoint</Application>
  <PresentationFormat>On-screen Show (16:9)</PresentationFormat>
  <Paragraphs>67</Paragraphs>
  <Slides>13</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IBM Plex Sans</vt:lpstr>
      <vt:lpstr>Calibri</vt:lpstr>
      <vt:lpstr>IBM Plex Sans Light</vt:lpstr>
      <vt:lpstr>Merriweather</vt:lpstr>
      <vt:lpstr>Arial</vt:lpstr>
      <vt:lpstr>helvetica neue</vt:lpstr>
      <vt:lpstr>Surrey template</vt:lpstr>
      <vt:lpstr>Weather Forecast App</vt:lpstr>
      <vt:lpstr>PowerPoint Presentation</vt:lpstr>
      <vt:lpstr>PowerPoint Presentation</vt:lpstr>
      <vt:lpstr>  Overview</vt:lpstr>
      <vt:lpstr>Weather Details</vt:lpstr>
      <vt:lpstr>PowerPoint Presentation</vt:lpstr>
      <vt:lpstr>DETAILED WORKING PROCEDURE OF CODE         </vt:lpstr>
      <vt:lpstr>Time  Zone Map of world</vt:lpstr>
      <vt:lpstr>System Requirements</vt:lpstr>
      <vt:lpstr>Diagrams and infographics</vt:lpstr>
      <vt:lpstr>Conclusion</vt:lpstr>
      <vt:lpstr>Team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Forecast App</dc:title>
  <dc:creator>Vinod Narkhede</dc:creator>
  <cp:lastModifiedBy>Praphul Raj</cp:lastModifiedBy>
  <cp:revision>10</cp:revision>
  <dcterms:modified xsi:type="dcterms:W3CDTF">2022-12-08T12:54:34Z</dcterms:modified>
</cp:coreProperties>
</file>